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0" r:id="rId4"/>
    <p:sldId id="263" r:id="rId5"/>
    <p:sldId id="258" r:id="rId6"/>
    <p:sldId id="264" r:id="rId7"/>
    <p:sldId id="265" r:id="rId8"/>
    <p:sldId id="261" r:id="rId9"/>
    <p:sldId id="259" r:id="rId10"/>
    <p:sldId id="266" r:id="rId11"/>
    <p:sldId id="268" r:id="rId12"/>
    <p:sldId id="269" r:id="rId13"/>
    <p:sldId id="267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  <a:srgbClr val="00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0CFD6-1C42-449D-A8FA-4D35ABE37E89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CA"/>
        </a:p>
      </dgm:t>
    </dgm:pt>
    <dgm:pt modelId="{BC878C68-2950-4357-8683-6ABA4489FF83}">
      <dgm:prSet phldrT="[Text]" custT="1"/>
      <dgm:spPr/>
      <dgm:t>
        <a:bodyPr/>
        <a:lstStyle/>
        <a:p>
          <a:r>
            <a:rPr lang="en-US" sz="2400" dirty="0"/>
            <a:t>alive CD14- CD19- PBMCs</a:t>
          </a:r>
          <a:endParaRPr lang="en-CA" sz="2400" dirty="0"/>
        </a:p>
      </dgm:t>
    </dgm:pt>
    <dgm:pt modelId="{08723110-4C73-4BB6-8592-1B0B57F0058D}" type="parTrans" cxnId="{2CE76E96-FC0F-4461-B508-635175872A0C}">
      <dgm:prSet/>
      <dgm:spPr/>
      <dgm:t>
        <a:bodyPr/>
        <a:lstStyle/>
        <a:p>
          <a:endParaRPr lang="en-CA" sz="2400"/>
        </a:p>
      </dgm:t>
    </dgm:pt>
    <dgm:pt modelId="{1C728CB5-C44C-424B-A545-BD7AF2C36FF3}" type="sibTrans" cxnId="{2CE76E96-FC0F-4461-B508-635175872A0C}">
      <dgm:prSet/>
      <dgm:spPr/>
      <dgm:t>
        <a:bodyPr/>
        <a:lstStyle/>
        <a:p>
          <a:endParaRPr lang="en-CA" sz="2400"/>
        </a:p>
      </dgm:t>
    </dgm:pt>
    <dgm:pt modelId="{33D506DA-2CDA-490D-B31F-33264B08E66C}">
      <dgm:prSet phldrT="[Text]" custT="1"/>
      <dgm:spPr/>
      <dgm:t>
        <a:bodyPr/>
        <a:lstStyle/>
        <a:p>
          <a:r>
            <a:rPr lang="en-US" sz="2400" dirty="0"/>
            <a:t>CD3-</a:t>
          </a:r>
          <a:endParaRPr lang="en-CA" sz="2400" dirty="0"/>
        </a:p>
      </dgm:t>
    </dgm:pt>
    <dgm:pt modelId="{1741FE2A-CF6B-4D80-9F01-6FB710B42973}" type="parTrans" cxnId="{EE2BE36E-DBFE-4CA6-B7D2-BF4F9DA6A0CD}">
      <dgm:prSet/>
      <dgm:spPr/>
      <dgm:t>
        <a:bodyPr/>
        <a:lstStyle/>
        <a:p>
          <a:endParaRPr lang="en-CA" sz="2400"/>
        </a:p>
      </dgm:t>
    </dgm:pt>
    <dgm:pt modelId="{C131A677-ABF6-46B5-A95B-4EC7667D8F4A}" type="sibTrans" cxnId="{EE2BE36E-DBFE-4CA6-B7D2-BF4F9DA6A0CD}">
      <dgm:prSet/>
      <dgm:spPr/>
      <dgm:t>
        <a:bodyPr/>
        <a:lstStyle/>
        <a:p>
          <a:endParaRPr lang="en-CA" sz="2400"/>
        </a:p>
      </dgm:t>
    </dgm:pt>
    <dgm:pt modelId="{8279A4C8-9A41-47A8-B0BB-69E88F667150}">
      <dgm:prSet phldrT="[Text]" custT="1"/>
      <dgm:spPr/>
      <dgm:t>
        <a:bodyPr/>
        <a:lstStyle/>
        <a:p>
          <a:r>
            <a:rPr lang="en-US" sz="2400" dirty="0"/>
            <a:t>CD3+</a:t>
          </a:r>
          <a:endParaRPr lang="en-CA" sz="2400" dirty="0"/>
        </a:p>
      </dgm:t>
    </dgm:pt>
    <dgm:pt modelId="{9DFCF3AF-0A53-462A-8869-941F8881D2DF}" type="parTrans" cxnId="{948C042C-2525-48BF-9D68-DCC86D511356}">
      <dgm:prSet/>
      <dgm:spPr/>
      <dgm:t>
        <a:bodyPr/>
        <a:lstStyle/>
        <a:p>
          <a:endParaRPr lang="en-CA" sz="2400"/>
        </a:p>
      </dgm:t>
    </dgm:pt>
    <dgm:pt modelId="{B82FA96E-C5F9-41B8-895A-22C6DBF35F04}" type="sibTrans" cxnId="{948C042C-2525-48BF-9D68-DCC86D511356}">
      <dgm:prSet/>
      <dgm:spPr/>
      <dgm:t>
        <a:bodyPr/>
        <a:lstStyle/>
        <a:p>
          <a:endParaRPr lang="en-CA" sz="2400"/>
        </a:p>
      </dgm:t>
    </dgm:pt>
    <dgm:pt modelId="{2FBB0038-82D0-4798-A360-CF6614B58E12}">
      <dgm:prSet phldrT="[Text]" custT="1"/>
      <dgm:spPr>
        <a:ln w="38100"/>
      </dgm:spPr>
      <dgm:t>
        <a:bodyPr/>
        <a:lstStyle/>
        <a:p>
          <a:r>
            <a:rPr lang="en-US" sz="2400" b="1" dirty="0"/>
            <a:t>CD56+++</a:t>
          </a:r>
          <a:endParaRPr lang="en-CA" sz="2400" b="1" dirty="0"/>
        </a:p>
      </dgm:t>
    </dgm:pt>
    <dgm:pt modelId="{B184A653-102E-4239-97A6-6E912C3ED72D}" type="parTrans" cxnId="{0ACC40E5-FA13-48CA-B236-7CD63FDA93B2}">
      <dgm:prSet/>
      <dgm:spPr/>
      <dgm:t>
        <a:bodyPr/>
        <a:lstStyle/>
        <a:p>
          <a:endParaRPr lang="en-CA" sz="2400"/>
        </a:p>
      </dgm:t>
    </dgm:pt>
    <dgm:pt modelId="{4B2F8763-0162-4E17-8589-9FE395C5EE34}" type="sibTrans" cxnId="{0ACC40E5-FA13-48CA-B236-7CD63FDA93B2}">
      <dgm:prSet/>
      <dgm:spPr/>
      <dgm:t>
        <a:bodyPr/>
        <a:lstStyle/>
        <a:p>
          <a:endParaRPr lang="en-CA" sz="2400"/>
        </a:p>
      </dgm:t>
    </dgm:pt>
    <dgm:pt modelId="{BDEDD193-4935-4218-8B92-1CB9DAC98DE9}">
      <dgm:prSet phldrT="[Text]" custT="1"/>
      <dgm:spPr/>
      <dgm:t>
        <a:bodyPr/>
        <a:lstStyle/>
        <a:p>
          <a:r>
            <a:rPr lang="en-US" sz="2400" dirty="0"/>
            <a:t>CD56+</a:t>
          </a:r>
          <a:endParaRPr lang="en-CA" sz="2400" dirty="0"/>
        </a:p>
      </dgm:t>
    </dgm:pt>
    <dgm:pt modelId="{21FA4CC2-3CF2-4D65-B787-523C9C1B0E29}" type="parTrans" cxnId="{CD4E8F10-9096-4585-BED4-C5F5E83B4A03}">
      <dgm:prSet/>
      <dgm:spPr/>
      <dgm:t>
        <a:bodyPr/>
        <a:lstStyle/>
        <a:p>
          <a:endParaRPr lang="en-CA" sz="2400"/>
        </a:p>
      </dgm:t>
    </dgm:pt>
    <dgm:pt modelId="{43430615-A166-4972-B1B0-9DFDEDE9073E}" type="sibTrans" cxnId="{CD4E8F10-9096-4585-BED4-C5F5E83B4A03}">
      <dgm:prSet/>
      <dgm:spPr/>
      <dgm:t>
        <a:bodyPr/>
        <a:lstStyle/>
        <a:p>
          <a:endParaRPr lang="en-CA" sz="2400"/>
        </a:p>
      </dgm:t>
    </dgm:pt>
    <dgm:pt modelId="{D502C577-A751-420A-BC7C-0611B3AD0360}">
      <dgm:prSet phldrT="[Text]" custT="1"/>
      <dgm:spPr/>
      <dgm:t>
        <a:bodyPr/>
        <a:lstStyle/>
        <a:p>
          <a:r>
            <a:rPr lang="en-US" sz="2400" dirty="0"/>
            <a:t>CD56-</a:t>
          </a:r>
          <a:endParaRPr lang="en-CA" sz="2400" dirty="0"/>
        </a:p>
      </dgm:t>
    </dgm:pt>
    <dgm:pt modelId="{24310869-FCCF-4AF5-9AA5-21076B5FD7FF}" type="parTrans" cxnId="{5FCB50B0-69EF-4756-8387-04FDFB207576}">
      <dgm:prSet/>
      <dgm:spPr/>
      <dgm:t>
        <a:bodyPr/>
        <a:lstStyle/>
        <a:p>
          <a:endParaRPr lang="en-CA" sz="2400"/>
        </a:p>
      </dgm:t>
    </dgm:pt>
    <dgm:pt modelId="{7F7D221F-6ADA-48C8-919C-0CB30FD585B2}" type="sibTrans" cxnId="{5FCB50B0-69EF-4756-8387-04FDFB207576}">
      <dgm:prSet/>
      <dgm:spPr/>
      <dgm:t>
        <a:bodyPr/>
        <a:lstStyle/>
        <a:p>
          <a:endParaRPr lang="en-CA" sz="2400"/>
        </a:p>
      </dgm:t>
    </dgm:pt>
    <dgm:pt modelId="{46F1D813-9DFD-4B81-B50D-36CB23303372}">
      <dgm:prSet phldrT="[Text]" custT="1"/>
      <dgm:spPr>
        <a:ln w="38100"/>
      </dgm:spPr>
      <dgm:t>
        <a:bodyPr/>
        <a:lstStyle/>
        <a:p>
          <a:r>
            <a:rPr lang="en-US" sz="2400" b="1" dirty="0"/>
            <a:t>CD57-</a:t>
          </a:r>
          <a:endParaRPr lang="en-CA" sz="2400" b="1" dirty="0"/>
        </a:p>
      </dgm:t>
    </dgm:pt>
    <dgm:pt modelId="{7831C214-D47A-4549-BC91-C79284481EF1}" type="parTrans" cxnId="{7D059DAE-4EC6-49DB-A07E-46E41A2E4839}">
      <dgm:prSet/>
      <dgm:spPr/>
      <dgm:t>
        <a:bodyPr/>
        <a:lstStyle/>
        <a:p>
          <a:endParaRPr lang="en-CA" sz="2400"/>
        </a:p>
      </dgm:t>
    </dgm:pt>
    <dgm:pt modelId="{9B7C8EF2-C2A7-43CB-8DE8-65DAC19670A9}" type="sibTrans" cxnId="{7D059DAE-4EC6-49DB-A07E-46E41A2E4839}">
      <dgm:prSet/>
      <dgm:spPr/>
      <dgm:t>
        <a:bodyPr/>
        <a:lstStyle/>
        <a:p>
          <a:endParaRPr lang="en-CA" sz="2400"/>
        </a:p>
      </dgm:t>
    </dgm:pt>
    <dgm:pt modelId="{ED6ED36E-60B6-4626-9844-37111EADE592}">
      <dgm:prSet phldrT="[Text]" custT="1"/>
      <dgm:spPr>
        <a:ln w="38100"/>
      </dgm:spPr>
      <dgm:t>
        <a:bodyPr/>
        <a:lstStyle/>
        <a:p>
          <a:r>
            <a:rPr lang="en-US" sz="2400" b="1" dirty="0"/>
            <a:t>CD57+</a:t>
          </a:r>
          <a:endParaRPr lang="en-CA" sz="2400" b="1" dirty="0"/>
        </a:p>
      </dgm:t>
    </dgm:pt>
    <dgm:pt modelId="{955CD159-4B87-4E9C-820E-0394A29F2E88}" type="parTrans" cxnId="{55EB62A3-1B11-414E-9587-D0BECEE1304C}">
      <dgm:prSet/>
      <dgm:spPr/>
      <dgm:t>
        <a:bodyPr/>
        <a:lstStyle/>
        <a:p>
          <a:endParaRPr lang="en-CA" sz="2400"/>
        </a:p>
      </dgm:t>
    </dgm:pt>
    <dgm:pt modelId="{DA211EEF-48C6-4512-95D8-04A4CF4F2453}" type="sibTrans" cxnId="{55EB62A3-1B11-414E-9587-D0BECEE1304C}">
      <dgm:prSet/>
      <dgm:spPr/>
      <dgm:t>
        <a:bodyPr/>
        <a:lstStyle/>
        <a:p>
          <a:endParaRPr lang="en-CA" sz="2400"/>
        </a:p>
      </dgm:t>
    </dgm:pt>
    <dgm:pt modelId="{6259087C-38C6-45DF-856C-A5214EA8AF2D}">
      <dgm:prSet phldrT="[Text]" custT="1"/>
      <dgm:spPr>
        <a:ln w="38100"/>
      </dgm:spPr>
      <dgm:t>
        <a:bodyPr/>
        <a:lstStyle/>
        <a:p>
          <a:r>
            <a:rPr lang="en-US" sz="2400" b="1" dirty="0"/>
            <a:t>CD16+++</a:t>
          </a:r>
          <a:endParaRPr lang="en-CA" sz="2400" b="1" dirty="0"/>
        </a:p>
      </dgm:t>
    </dgm:pt>
    <dgm:pt modelId="{B6693C76-8B18-4607-90E3-5DB237102761}" type="parTrans" cxnId="{6CD0B0A7-6E7A-44BC-926A-ADA8EAB1CDA9}">
      <dgm:prSet/>
      <dgm:spPr/>
      <dgm:t>
        <a:bodyPr/>
        <a:lstStyle/>
        <a:p>
          <a:endParaRPr lang="en-CA" sz="2400"/>
        </a:p>
      </dgm:t>
    </dgm:pt>
    <dgm:pt modelId="{CF021EF1-01FD-4A4F-A903-1BB293750F4F}" type="sibTrans" cxnId="{6CD0B0A7-6E7A-44BC-926A-ADA8EAB1CDA9}">
      <dgm:prSet/>
      <dgm:spPr/>
      <dgm:t>
        <a:bodyPr/>
        <a:lstStyle/>
        <a:p>
          <a:endParaRPr lang="en-CA" sz="2400"/>
        </a:p>
      </dgm:t>
    </dgm:pt>
    <dgm:pt modelId="{59FE4391-42C2-4ABE-AB1C-80E02A0D021A}">
      <dgm:prSet phldrT="[Text]" custT="1"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en-US" sz="2400" dirty="0">
              <a:solidFill>
                <a:srgbClr val="FF0000"/>
              </a:solidFill>
            </a:rPr>
            <a:t>CD16-</a:t>
          </a:r>
          <a:endParaRPr lang="en-CA" sz="2400" dirty="0">
            <a:solidFill>
              <a:srgbClr val="FF0000"/>
            </a:solidFill>
          </a:endParaRPr>
        </a:p>
      </dgm:t>
    </dgm:pt>
    <dgm:pt modelId="{A6FA2774-148B-41CE-AAC3-13C4720431F3}" type="parTrans" cxnId="{9973F7A2-ABA3-4084-9AE6-C50C20F0FC19}">
      <dgm:prSet/>
      <dgm:spPr/>
      <dgm:t>
        <a:bodyPr/>
        <a:lstStyle/>
        <a:p>
          <a:endParaRPr lang="en-CA" sz="2400"/>
        </a:p>
      </dgm:t>
    </dgm:pt>
    <dgm:pt modelId="{DC423D81-F394-4100-9CBC-C2F6F72DCAC8}" type="sibTrans" cxnId="{9973F7A2-ABA3-4084-9AE6-C50C20F0FC19}">
      <dgm:prSet/>
      <dgm:spPr/>
      <dgm:t>
        <a:bodyPr/>
        <a:lstStyle/>
        <a:p>
          <a:endParaRPr lang="en-CA" sz="2400"/>
        </a:p>
      </dgm:t>
    </dgm:pt>
    <dgm:pt modelId="{DD5499B9-016D-4305-ABCA-6789EB804CA6}">
      <dgm:prSet phldrT="[Text]" custT="1"/>
      <dgm:spPr/>
      <dgm:t>
        <a:bodyPr/>
        <a:lstStyle/>
        <a:p>
          <a:r>
            <a:rPr lang="en-US" sz="2400" dirty="0"/>
            <a:t>CD8a+</a:t>
          </a:r>
          <a:endParaRPr lang="en-CA" sz="2400" dirty="0"/>
        </a:p>
      </dgm:t>
    </dgm:pt>
    <dgm:pt modelId="{589826A4-EB91-4A98-8D82-B2185DF40FFE}" type="parTrans" cxnId="{BBCA360A-FDD3-4830-8BFE-0C4F8D6C176B}">
      <dgm:prSet/>
      <dgm:spPr/>
      <dgm:t>
        <a:bodyPr/>
        <a:lstStyle/>
        <a:p>
          <a:endParaRPr lang="en-CA" sz="2400"/>
        </a:p>
      </dgm:t>
    </dgm:pt>
    <dgm:pt modelId="{3E2E7F8A-F53B-4BC9-898D-DE591B23526F}" type="sibTrans" cxnId="{BBCA360A-FDD3-4830-8BFE-0C4F8D6C176B}">
      <dgm:prSet/>
      <dgm:spPr/>
      <dgm:t>
        <a:bodyPr/>
        <a:lstStyle/>
        <a:p>
          <a:endParaRPr lang="en-CA" sz="2400"/>
        </a:p>
      </dgm:t>
    </dgm:pt>
    <dgm:pt modelId="{1E8ED7AD-3DE6-454B-84B3-CC07DC516A1D}">
      <dgm:prSet phldrT="[Text]" custT="1"/>
      <dgm:spPr/>
      <dgm:t>
        <a:bodyPr/>
        <a:lstStyle/>
        <a:p>
          <a:r>
            <a:rPr lang="en-US" sz="2400" dirty="0"/>
            <a:t>CD8a-</a:t>
          </a:r>
          <a:endParaRPr lang="en-CA" sz="2400" dirty="0"/>
        </a:p>
      </dgm:t>
    </dgm:pt>
    <dgm:pt modelId="{5D8727B0-7DEC-4D07-92EF-635D85D3ED2B}" type="parTrans" cxnId="{6273BE04-B481-4CF7-95C0-CE0E56FCED85}">
      <dgm:prSet/>
      <dgm:spPr/>
      <dgm:t>
        <a:bodyPr/>
        <a:lstStyle/>
        <a:p>
          <a:endParaRPr lang="en-CA" sz="2400"/>
        </a:p>
      </dgm:t>
    </dgm:pt>
    <dgm:pt modelId="{1C0FAB13-32D2-4ED3-A654-5EC14B8E59AE}" type="sibTrans" cxnId="{6273BE04-B481-4CF7-95C0-CE0E56FCED85}">
      <dgm:prSet/>
      <dgm:spPr/>
      <dgm:t>
        <a:bodyPr/>
        <a:lstStyle/>
        <a:p>
          <a:endParaRPr lang="en-CA" sz="2400"/>
        </a:p>
      </dgm:t>
    </dgm:pt>
    <dgm:pt modelId="{6E01E25C-4ED5-4630-ADC6-51EC0DA3D352}">
      <dgm:prSet phldrT="[Text]" custT="1"/>
      <dgm:spPr/>
      <dgm:t>
        <a:bodyPr/>
        <a:lstStyle/>
        <a:p>
          <a:r>
            <a:rPr lang="en-US" sz="2400" dirty="0"/>
            <a:t>CD56+</a:t>
          </a:r>
          <a:endParaRPr lang="en-CA" sz="2400" dirty="0"/>
        </a:p>
      </dgm:t>
    </dgm:pt>
    <dgm:pt modelId="{81E64A41-764D-4A3E-91ED-8AAAAC7EDCE4}" type="parTrans" cxnId="{A633CBB3-B90A-4CF3-91A3-B0A45560D90A}">
      <dgm:prSet/>
      <dgm:spPr/>
      <dgm:t>
        <a:bodyPr/>
        <a:lstStyle/>
        <a:p>
          <a:endParaRPr lang="en-CA" sz="2400"/>
        </a:p>
      </dgm:t>
    </dgm:pt>
    <dgm:pt modelId="{6C0E57DE-3704-44D8-8222-CAB8DC270F79}" type="sibTrans" cxnId="{A633CBB3-B90A-4CF3-91A3-B0A45560D90A}">
      <dgm:prSet/>
      <dgm:spPr/>
      <dgm:t>
        <a:bodyPr/>
        <a:lstStyle/>
        <a:p>
          <a:endParaRPr lang="en-CA" sz="2400"/>
        </a:p>
      </dgm:t>
    </dgm:pt>
    <dgm:pt modelId="{E5EF4021-C71E-497B-B683-6B0920721482}">
      <dgm:prSet phldrT="[Text]" custT="1"/>
      <dgm:spPr/>
      <dgm:t>
        <a:bodyPr/>
        <a:lstStyle/>
        <a:p>
          <a:r>
            <a:rPr lang="en-US" sz="2400" dirty="0"/>
            <a:t>CD56-</a:t>
          </a:r>
          <a:endParaRPr lang="en-CA" sz="2400" dirty="0"/>
        </a:p>
      </dgm:t>
    </dgm:pt>
    <dgm:pt modelId="{93CBE4E4-BB8C-4A4E-90FA-6D3E2869CB94}" type="parTrans" cxnId="{69EA8C29-039A-4D09-B322-3CEAE562172C}">
      <dgm:prSet/>
      <dgm:spPr/>
      <dgm:t>
        <a:bodyPr/>
        <a:lstStyle/>
        <a:p>
          <a:endParaRPr lang="en-CA" sz="2400"/>
        </a:p>
      </dgm:t>
    </dgm:pt>
    <dgm:pt modelId="{D4EE2B18-356E-4F84-A9AA-57D2DC52CB2C}" type="sibTrans" cxnId="{69EA8C29-039A-4D09-B322-3CEAE562172C}">
      <dgm:prSet/>
      <dgm:spPr/>
      <dgm:t>
        <a:bodyPr/>
        <a:lstStyle/>
        <a:p>
          <a:endParaRPr lang="en-CA" sz="2400"/>
        </a:p>
      </dgm:t>
    </dgm:pt>
    <dgm:pt modelId="{C9487BE1-0998-4D09-903B-CB65B5D3D3BF}">
      <dgm:prSet phldrT="[Text]" custT="1"/>
      <dgm:spPr/>
      <dgm:t>
        <a:bodyPr/>
        <a:lstStyle/>
        <a:p>
          <a:r>
            <a:rPr lang="en-US" sz="2400"/>
            <a:t>CD56+</a:t>
          </a:r>
          <a:endParaRPr lang="en-CA" sz="2400" dirty="0"/>
        </a:p>
      </dgm:t>
    </dgm:pt>
    <dgm:pt modelId="{E9C29CC6-C82D-4134-90D6-E2564CC9F9CC}" type="parTrans" cxnId="{44DD11F9-937D-479A-8FC4-D5C5CA8BD8D0}">
      <dgm:prSet/>
      <dgm:spPr/>
      <dgm:t>
        <a:bodyPr/>
        <a:lstStyle/>
        <a:p>
          <a:endParaRPr lang="en-CA" sz="2400"/>
        </a:p>
      </dgm:t>
    </dgm:pt>
    <dgm:pt modelId="{0514ADDF-BF2F-4288-AF91-0ECA06AAAF6B}" type="sibTrans" cxnId="{44DD11F9-937D-479A-8FC4-D5C5CA8BD8D0}">
      <dgm:prSet/>
      <dgm:spPr/>
      <dgm:t>
        <a:bodyPr/>
        <a:lstStyle/>
        <a:p>
          <a:endParaRPr lang="en-CA" sz="2400"/>
        </a:p>
      </dgm:t>
    </dgm:pt>
    <dgm:pt modelId="{4A76B8DE-DCC7-439E-9579-7CEBCA459149}">
      <dgm:prSet phldrT="[Text]" custT="1"/>
      <dgm:spPr/>
      <dgm:t>
        <a:bodyPr/>
        <a:lstStyle/>
        <a:p>
          <a:r>
            <a:rPr lang="en-US" sz="2400" dirty="0"/>
            <a:t>CD56-</a:t>
          </a:r>
          <a:endParaRPr lang="en-CA" sz="2400" dirty="0"/>
        </a:p>
      </dgm:t>
    </dgm:pt>
    <dgm:pt modelId="{431F415E-3901-4C61-8B0F-253A09F2B083}" type="parTrans" cxnId="{0F9CA46C-43CD-4B59-AB54-3E033057D1E5}">
      <dgm:prSet/>
      <dgm:spPr/>
      <dgm:t>
        <a:bodyPr/>
        <a:lstStyle/>
        <a:p>
          <a:endParaRPr lang="en-CA" sz="2400"/>
        </a:p>
      </dgm:t>
    </dgm:pt>
    <dgm:pt modelId="{894A0550-22C7-4FDD-9136-94DDA1165517}" type="sibTrans" cxnId="{0F9CA46C-43CD-4B59-AB54-3E033057D1E5}">
      <dgm:prSet/>
      <dgm:spPr/>
      <dgm:t>
        <a:bodyPr/>
        <a:lstStyle/>
        <a:p>
          <a:endParaRPr lang="en-CA" sz="2400"/>
        </a:p>
      </dgm:t>
    </dgm:pt>
    <dgm:pt modelId="{AB80B706-CD70-4BC6-AAB2-8561AA261C6E}" type="pres">
      <dgm:prSet presAssocID="{CD70CFD6-1C42-449D-A8FA-4D35ABE37E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DE3C70C-3DAF-4C06-82E3-A2368F1B9815}" type="pres">
      <dgm:prSet presAssocID="{BC878C68-2950-4357-8683-6ABA4489FF83}" presName="hierRoot1" presStyleCnt="0">
        <dgm:presLayoutVars>
          <dgm:hierBranch val="init"/>
        </dgm:presLayoutVars>
      </dgm:prSet>
      <dgm:spPr/>
    </dgm:pt>
    <dgm:pt modelId="{FF85DAA7-A794-4D61-96FD-DC9B0EA635E4}" type="pres">
      <dgm:prSet presAssocID="{BC878C68-2950-4357-8683-6ABA4489FF83}" presName="rootComposite1" presStyleCnt="0"/>
      <dgm:spPr/>
    </dgm:pt>
    <dgm:pt modelId="{6CEA172C-90B5-468C-B1F6-94246675F34F}" type="pres">
      <dgm:prSet presAssocID="{BC878C68-2950-4357-8683-6ABA4489FF83}" presName="rootText1" presStyleLbl="node0" presStyleIdx="0" presStyleCnt="1" custScaleX="280669" custScaleY="68263">
        <dgm:presLayoutVars>
          <dgm:chPref val="3"/>
        </dgm:presLayoutVars>
      </dgm:prSet>
      <dgm:spPr/>
    </dgm:pt>
    <dgm:pt modelId="{07BBA69E-B8A2-47F1-A487-BE39DF9DF6AF}" type="pres">
      <dgm:prSet presAssocID="{BC878C68-2950-4357-8683-6ABA4489FF83}" presName="rootConnector1" presStyleLbl="node1" presStyleIdx="0" presStyleCnt="0"/>
      <dgm:spPr/>
    </dgm:pt>
    <dgm:pt modelId="{09F8C063-2F48-453E-83BF-CFDF06BE891B}" type="pres">
      <dgm:prSet presAssocID="{BC878C68-2950-4357-8683-6ABA4489FF83}" presName="hierChild2" presStyleCnt="0"/>
      <dgm:spPr/>
    </dgm:pt>
    <dgm:pt modelId="{3B6E4E7A-C209-4A61-B4E2-32BA3B0691D8}" type="pres">
      <dgm:prSet presAssocID="{1741FE2A-CF6B-4D80-9F01-6FB710B42973}" presName="Name37" presStyleLbl="parChTrans1D2" presStyleIdx="0" presStyleCnt="2"/>
      <dgm:spPr/>
    </dgm:pt>
    <dgm:pt modelId="{5953C5CB-F81C-40EB-9CA2-C1F91350AD1B}" type="pres">
      <dgm:prSet presAssocID="{33D506DA-2CDA-490D-B31F-33264B08E66C}" presName="hierRoot2" presStyleCnt="0">
        <dgm:presLayoutVars>
          <dgm:hierBranch val="init"/>
        </dgm:presLayoutVars>
      </dgm:prSet>
      <dgm:spPr/>
    </dgm:pt>
    <dgm:pt modelId="{BC129668-68C4-4EEC-ACA5-668FF4EDB1DD}" type="pres">
      <dgm:prSet presAssocID="{33D506DA-2CDA-490D-B31F-33264B08E66C}" presName="rootComposite" presStyleCnt="0"/>
      <dgm:spPr/>
    </dgm:pt>
    <dgm:pt modelId="{AA79F0F5-25CF-4060-8B07-65BD8CF70661}" type="pres">
      <dgm:prSet presAssocID="{33D506DA-2CDA-490D-B31F-33264B08E66C}" presName="rootText" presStyleLbl="node2" presStyleIdx="0" presStyleCnt="2" custScaleY="68263">
        <dgm:presLayoutVars>
          <dgm:chPref val="3"/>
        </dgm:presLayoutVars>
      </dgm:prSet>
      <dgm:spPr/>
    </dgm:pt>
    <dgm:pt modelId="{E00C57B5-9927-4375-BAE9-88B0EE74952B}" type="pres">
      <dgm:prSet presAssocID="{33D506DA-2CDA-490D-B31F-33264B08E66C}" presName="rootConnector" presStyleLbl="node2" presStyleIdx="0" presStyleCnt="2"/>
      <dgm:spPr/>
    </dgm:pt>
    <dgm:pt modelId="{E7002068-181B-4563-B2BC-54E49A8C5C67}" type="pres">
      <dgm:prSet presAssocID="{33D506DA-2CDA-490D-B31F-33264B08E66C}" presName="hierChild4" presStyleCnt="0"/>
      <dgm:spPr/>
    </dgm:pt>
    <dgm:pt modelId="{00F739E4-9C6B-4CB1-B333-A48E3A084D81}" type="pres">
      <dgm:prSet presAssocID="{B184A653-102E-4239-97A6-6E912C3ED72D}" presName="Name37" presStyleLbl="parChTrans1D3" presStyleIdx="0" presStyleCnt="5"/>
      <dgm:spPr/>
    </dgm:pt>
    <dgm:pt modelId="{D4AE7B10-0125-4D8D-BDE7-31565E8AEE7C}" type="pres">
      <dgm:prSet presAssocID="{2FBB0038-82D0-4798-A360-CF6614B58E12}" presName="hierRoot2" presStyleCnt="0">
        <dgm:presLayoutVars>
          <dgm:hierBranch val="init"/>
        </dgm:presLayoutVars>
      </dgm:prSet>
      <dgm:spPr/>
    </dgm:pt>
    <dgm:pt modelId="{2569150B-66E7-4AFD-9E67-C3D9A4021B52}" type="pres">
      <dgm:prSet presAssocID="{2FBB0038-82D0-4798-A360-CF6614B58E12}" presName="rootComposite" presStyleCnt="0"/>
      <dgm:spPr/>
    </dgm:pt>
    <dgm:pt modelId="{3B8B20F9-DCC3-4CEC-90AB-3E0104C3E3AA}" type="pres">
      <dgm:prSet presAssocID="{2FBB0038-82D0-4798-A360-CF6614B58E12}" presName="rootText" presStyleLbl="node3" presStyleIdx="0" presStyleCnt="5" custScaleY="68263">
        <dgm:presLayoutVars>
          <dgm:chPref val="3"/>
        </dgm:presLayoutVars>
      </dgm:prSet>
      <dgm:spPr/>
    </dgm:pt>
    <dgm:pt modelId="{046C458E-B5F6-439B-847B-0DFFA85D90B2}" type="pres">
      <dgm:prSet presAssocID="{2FBB0038-82D0-4798-A360-CF6614B58E12}" presName="rootConnector" presStyleLbl="node3" presStyleIdx="0" presStyleCnt="5"/>
      <dgm:spPr/>
    </dgm:pt>
    <dgm:pt modelId="{27C4F8D4-4EAC-4906-BC61-FF53DC353CFA}" type="pres">
      <dgm:prSet presAssocID="{2FBB0038-82D0-4798-A360-CF6614B58E12}" presName="hierChild4" presStyleCnt="0"/>
      <dgm:spPr/>
    </dgm:pt>
    <dgm:pt modelId="{ECEDEBCA-DC4F-403D-A780-31E39EF14D1A}" type="pres">
      <dgm:prSet presAssocID="{2FBB0038-82D0-4798-A360-CF6614B58E12}" presName="hierChild5" presStyleCnt="0"/>
      <dgm:spPr/>
    </dgm:pt>
    <dgm:pt modelId="{BABA06A3-A9EE-4077-AA93-27A19A3EA2CE}" type="pres">
      <dgm:prSet presAssocID="{21FA4CC2-3CF2-4D65-B787-523C9C1B0E29}" presName="Name37" presStyleLbl="parChTrans1D3" presStyleIdx="1" presStyleCnt="5"/>
      <dgm:spPr/>
    </dgm:pt>
    <dgm:pt modelId="{403444E6-F82F-42C3-A802-6C47F1E0626A}" type="pres">
      <dgm:prSet presAssocID="{BDEDD193-4935-4218-8B92-1CB9DAC98DE9}" presName="hierRoot2" presStyleCnt="0">
        <dgm:presLayoutVars>
          <dgm:hierBranch val="init"/>
        </dgm:presLayoutVars>
      </dgm:prSet>
      <dgm:spPr/>
    </dgm:pt>
    <dgm:pt modelId="{0E5A4F9E-3779-47CE-A53F-00503A4EB7EB}" type="pres">
      <dgm:prSet presAssocID="{BDEDD193-4935-4218-8B92-1CB9DAC98DE9}" presName="rootComposite" presStyleCnt="0"/>
      <dgm:spPr/>
    </dgm:pt>
    <dgm:pt modelId="{9188567F-E5F5-4BE8-B140-33DCD17A1FAE}" type="pres">
      <dgm:prSet presAssocID="{BDEDD193-4935-4218-8B92-1CB9DAC98DE9}" presName="rootText" presStyleLbl="node3" presStyleIdx="1" presStyleCnt="5" custScaleY="68263">
        <dgm:presLayoutVars>
          <dgm:chPref val="3"/>
        </dgm:presLayoutVars>
      </dgm:prSet>
      <dgm:spPr/>
    </dgm:pt>
    <dgm:pt modelId="{AD7FD2B1-4083-4001-B77E-5AE18E0CCE16}" type="pres">
      <dgm:prSet presAssocID="{BDEDD193-4935-4218-8B92-1CB9DAC98DE9}" presName="rootConnector" presStyleLbl="node3" presStyleIdx="1" presStyleCnt="5"/>
      <dgm:spPr/>
    </dgm:pt>
    <dgm:pt modelId="{26BB102A-6786-4BB8-A6DE-6D50A101026A}" type="pres">
      <dgm:prSet presAssocID="{BDEDD193-4935-4218-8B92-1CB9DAC98DE9}" presName="hierChild4" presStyleCnt="0"/>
      <dgm:spPr/>
    </dgm:pt>
    <dgm:pt modelId="{C074E0B3-E7A3-4535-9E78-19C7A8CB0936}" type="pres">
      <dgm:prSet presAssocID="{7831C214-D47A-4549-BC91-C79284481EF1}" presName="Name37" presStyleLbl="parChTrans1D4" presStyleIdx="0" presStyleCnt="8"/>
      <dgm:spPr/>
    </dgm:pt>
    <dgm:pt modelId="{E799BEF5-4C1C-448E-85E8-5D16CCEF98FE}" type="pres">
      <dgm:prSet presAssocID="{46F1D813-9DFD-4B81-B50D-36CB23303372}" presName="hierRoot2" presStyleCnt="0">
        <dgm:presLayoutVars>
          <dgm:hierBranch val="init"/>
        </dgm:presLayoutVars>
      </dgm:prSet>
      <dgm:spPr/>
    </dgm:pt>
    <dgm:pt modelId="{2B39EF70-B05E-4D2C-87A3-67983451315C}" type="pres">
      <dgm:prSet presAssocID="{46F1D813-9DFD-4B81-B50D-36CB23303372}" presName="rootComposite" presStyleCnt="0"/>
      <dgm:spPr/>
    </dgm:pt>
    <dgm:pt modelId="{667C7B34-703F-49D6-A707-F746B70E6DB5}" type="pres">
      <dgm:prSet presAssocID="{46F1D813-9DFD-4B81-B50D-36CB23303372}" presName="rootText" presStyleLbl="node4" presStyleIdx="0" presStyleCnt="8" custScaleY="68263">
        <dgm:presLayoutVars>
          <dgm:chPref val="3"/>
        </dgm:presLayoutVars>
      </dgm:prSet>
      <dgm:spPr/>
    </dgm:pt>
    <dgm:pt modelId="{AA4F0F80-5090-46E1-BB8C-BC0BA4F6602A}" type="pres">
      <dgm:prSet presAssocID="{46F1D813-9DFD-4B81-B50D-36CB23303372}" presName="rootConnector" presStyleLbl="node4" presStyleIdx="0" presStyleCnt="8"/>
      <dgm:spPr/>
    </dgm:pt>
    <dgm:pt modelId="{88A92435-B2B4-4317-9E8E-2C66FD7689B8}" type="pres">
      <dgm:prSet presAssocID="{46F1D813-9DFD-4B81-B50D-36CB23303372}" presName="hierChild4" presStyleCnt="0"/>
      <dgm:spPr/>
    </dgm:pt>
    <dgm:pt modelId="{57E3A6F1-50F6-48AE-8ED2-7F2DC19A0933}" type="pres">
      <dgm:prSet presAssocID="{46F1D813-9DFD-4B81-B50D-36CB23303372}" presName="hierChild5" presStyleCnt="0"/>
      <dgm:spPr/>
    </dgm:pt>
    <dgm:pt modelId="{08A9E3FC-E566-4E1A-8271-F9B92D1BFE3F}" type="pres">
      <dgm:prSet presAssocID="{955CD159-4B87-4E9C-820E-0394A29F2E88}" presName="Name37" presStyleLbl="parChTrans1D4" presStyleIdx="1" presStyleCnt="8"/>
      <dgm:spPr/>
    </dgm:pt>
    <dgm:pt modelId="{E84B9FA2-93DD-4C35-AC51-DEFC6FCDA20F}" type="pres">
      <dgm:prSet presAssocID="{ED6ED36E-60B6-4626-9844-37111EADE592}" presName="hierRoot2" presStyleCnt="0">
        <dgm:presLayoutVars>
          <dgm:hierBranch val="init"/>
        </dgm:presLayoutVars>
      </dgm:prSet>
      <dgm:spPr/>
    </dgm:pt>
    <dgm:pt modelId="{0F163DEA-9641-4277-BD1F-690EBB0FEE65}" type="pres">
      <dgm:prSet presAssocID="{ED6ED36E-60B6-4626-9844-37111EADE592}" presName="rootComposite" presStyleCnt="0"/>
      <dgm:spPr/>
    </dgm:pt>
    <dgm:pt modelId="{27A38506-782A-46E7-B4A9-E44A70980937}" type="pres">
      <dgm:prSet presAssocID="{ED6ED36E-60B6-4626-9844-37111EADE592}" presName="rootText" presStyleLbl="node4" presStyleIdx="1" presStyleCnt="8" custScaleY="68263" custLinFactNeighborX="493" custLinFactNeighborY="20701">
        <dgm:presLayoutVars>
          <dgm:chPref val="3"/>
        </dgm:presLayoutVars>
      </dgm:prSet>
      <dgm:spPr/>
    </dgm:pt>
    <dgm:pt modelId="{005ADE0C-8A35-4CA3-84CE-0D296DC28348}" type="pres">
      <dgm:prSet presAssocID="{ED6ED36E-60B6-4626-9844-37111EADE592}" presName="rootConnector" presStyleLbl="node4" presStyleIdx="1" presStyleCnt="8"/>
      <dgm:spPr/>
    </dgm:pt>
    <dgm:pt modelId="{CA7B4882-6C47-4478-92B7-9290D9D02642}" type="pres">
      <dgm:prSet presAssocID="{ED6ED36E-60B6-4626-9844-37111EADE592}" presName="hierChild4" presStyleCnt="0"/>
      <dgm:spPr/>
    </dgm:pt>
    <dgm:pt modelId="{721BFCC5-A88B-4DE2-95B7-988985564220}" type="pres">
      <dgm:prSet presAssocID="{ED6ED36E-60B6-4626-9844-37111EADE592}" presName="hierChild5" presStyleCnt="0"/>
      <dgm:spPr/>
    </dgm:pt>
    <dgm:pt modelId="{6AE61950-7C82-4F63-8647-AF239477EC39}" type="pres">
      <dgm:prSet presAssocID="{BDEDD193-4935-4218-8B92-1CB9DAC98DE9}" presName="hierChild5" presStyleCnt="0"/>
      <dgm:spPr/>
    </dgm:pt>
    <dgm:pt modelId="{0912ABAB-8F98-4629-8236-0D4CDF7C4208}" type="pres">
      <dgm:prSet presAssocID="{24310869-FCCF-4AF5-9AA5-21076B5FD7FF}" presName="Name37" presStyleLbl="parChTrans1D3" presStyleIdx="2" presStyleCnt="5"/>
      <dgm:spPr/>
    </dgm:pt>
    <dgm:pt modelId="{23C244A3-F4D1-4E93-8D9C-897A0A5C6E39}" type="pres">
      <dgm:prSet presAssocID="{D502C577-A751-420A-BC7C-0611B3AD0360}" presName="hierRoot2" presStyleCnt="0">
        <dgm:presLayoutVars>
          <dgm:hierBranch val="init"/>
        </dgm:presLayoutVars>
      </dgm:prSet>
      <dgm:spPr/>
    </dgm:pt>
    <dgm:pt modelId="{1E35922B-A928-42C5-9D21-DF9B005572C7}" type="pres">
      <dgm:prSet presAssocID="{D502C577-A751-420A-BC7C-0611B3AD0360}" presName="rootComposite" presStyleCnt="0"/>
      <dgm:spPr/>
    </dgm:pt>
    <dgm:pt modelId="{79589F13-FE13-4C4C-AE5D-CACBC6E8E414}" type="pres">
      <dgm:prSet presAssocID="{D502C577-A751-420A-BC7C-0611B3AD0360}" presName="rootText" presStyleLbl="node3" presStyleIdx="2" presStyleCnt="5" custScaleY="68263">
        <dgm:presLayoutVars>
          <dgm:chPref val="3"/>
        </dgm:presLayoutVars>
      </dgm:prSet>
      <dgm:spPr/>
    </dgm:pt>
    <dgm:pt modelId="{86DBA81F-9843-49B0-8540-BA6C364EB2B7}" type="pres">
      <dgm:prSet presAssocID="{D502C577-A751-420A-BC7C-0611B3AD0360}" presName="rootConnector" presStyleLbl="node3" presStyleIdx="2" presStyleCnt="5"/>
      <dgm:spPr/>
    </dgm:pt>
    <dgm:pt modelId="{5F48A185-820B-4E4A-89EF-0042C4F68C18}" type="pres">
      <dgm:prSet presAssocID="{D502C577-A751-420A-BC7C-0611B3AD0360}" presName="hierChild4" presStyleCnt="0"/>
      <dgm:spPr/>
    </dgm:pt>
    <dgm:pt modelId="{72BE1A5F-FE96-4125-9255-6CF775A7EF70}" type="pres">
      <dgm:prSet presAssocID="{B6693C76-8B18-4607-90E3-5DB237102761}" presName="Name37" presStyleLbl="parChTrans1D4" presStyleIdx="2" presStyleCnt="8"/>
      <dgm:spPr/>
    </dgm:pt>
    <dgm:pt modelId="{58B84421-C544-4585-A3CA-47EDA3B3750D}" type="pres">
      <dgm:prSet presAssocID="{6259087C-38C6-45DF-856C-A5214EA8AF2D}" presName="hierRoot2" presStyleCnt="0">
        <dgm:presLayoutVars>
          <dgm:hierBranch val="init"/>
        </dgm:presLayoutVars>
      </dgm:prSet>
      <dgm:spPr/>
    </dgm:pt>
    <dgm:pt modelId="{8FB06A0C-2C9E-4511-8D75-3216499537E2}" type="pres">
      <dgm:prSet presAssocID="{6259087C-38C6-45DF-856C-A5214EA8AF2D}" presName="rootComposite" presStyleCnt="0"/>
      <dgm:spPr/>
    </dgm:pt>
    <dgm:pt modelId="{B9E5E5F6-D2DD-4CE6-883C-F3A0B5B83285}" type="pres">
      <dgm:prSet presAssocID="{6259087C-38C6-45DF-856C-A5214EA8AF2D}" presName="rootText" presStyleLbl="node4" presStyleIdx="2" presStyleCnt="8" custScaleY="68263">
        <dgm:presLayoutVars>
          <dgm:chPref val="3"/>
        </dgm:presLayoutVars>
      </dgm:prSet>
      <dgm:spPr/>
    </dgm:pt>
    <dgm:pt modelId="{AB34CDD6-BEB4-4064-88AE-508F74C8C7F3}" type="pres">
      <dgm:prSet presAssocID="{6259087C-38C6-45DF-856C-A5214EA8AF2D}" presName="rootConnector" presStyleLbl="node4" presStyleIdx="2" presStyleCnt="8"/>
      <dgm:spPr/>
    </dgm:pt>
    <dgm:pt modelId="{B8EB9052-E8C5-45E0-A265-792AFA59CF77}" type="pres">
      <dgm:prSet presAssocID="{6259087C-38C6-45DF-856C-A5214EA8AF2D}" presName="hierChild4" presStyleCnt="0"/>
      <dgm:spPr/>
    </dgm:pt>
    <dgm:pt modelId="{61D7A56F-0EEE-46AE-9314-B3876B8A27E5}" type="pres">
      <dgm:prSet presAssocID="{6259087C-38C6-45DF-856C-A5214EA8AF2D}" presName="hierChild5" presStyleCnt="0"/>
      <dgm:spPr/>
    </dgm:pt>
    <dgm:pt modelId="{406468E0-757B-4488-9B8C-60F62BCBF210}" type="pres">
      <dgm:prSet presAssocID="{A6FA2774-148B-41CE-AAC3-13C4720431F3}" presName="Name37" presStyleLbl="parChTrans1D4" presStyleIdx="3" presStyleCnt="8"/>
      <dgm:spPr/>
    </dgm:pt>
    <dgm:pt modelId="{63C0088F-F903-466D-AEA7-2E8AA20EA64E}" type="pres">
      <dgm:prSet presAssocID="{59FE4391-42C2-4ABE-AB1C-80E02A0D021A}" presName="hierRoot2" presStyleCnt="0">
        <dgm:presLayoutVars>
          <dgm:hierBranch val="init"/>
        </dgm:presLayoutVars>
      </dgm:prSet>
      <dgm:spPr/>
    </dgm:pt>
    <dgm:pt modelId="{4F31B451-4727-498C-8A78-E19AA56E7508}" type="pres">
      <dgm:prSet presAssocID="{59FE4391-42C2-4ABE-AB1C-80E02A0D021A}" presName="rootComposite" presStyleCnt="0"/>
      <dgm:spPr/>
    </dgm:pt>
    <dgm:pt modelId="{866300B1-74B5-449F-9834-770C2DC14262}" type="pres">
      <dgm:prSet presAssocID="{59FE4391-42C2-4ABE-AB1C-80E02A0D021A}" presName="rootText" presStyleLbl="node4" presStyleIdx="3" presStyleCnt="8" custScaleX="76537" custScaleY="48695" custLinFactNeighborX="388" custLinFactNeighborY="45065">
        <dgm:presLayoutVars>
          <dgm:chPref val="3"/>
        </dgm:presLayoutVars>
      </dgm:prSet>
      <dgm:spPr/>
    </dgm:pt>
    <dgm:pt modelId="{52BE8A9C-37DE-454F-AAB9-7A45379FD4CE}" type="pres">
      <dgm:prSet presAssocID="{59FE4391-42C2-4ABE-AB1C-80E02A0D021A}" presName="rootConnector" presStyleLbl="node4" presStyleIdx="3" presStyleCnt="8"/>
      <dgm:spPr/>
    </dgm:pt>
    <dgm:pt modelId="{63C40AA5-76DA-4692-B402-A301D1FED8A2}" type="pres">
      <dgm:prSet presAssocID="{59FE4391-42C2-4ABE-AB1C-80E02A0D021A}" presName="hierChild4" presStyleCnt="0"/>
      <dgm:spPr/>
    </dgm:pt>
    <dgm:pt modelId="{465CF253-DACE-4E30-AEC2-09B46E88B55E}" type="pres">
      <dgm:prSet presAssocID="{59FE4391-42C2-4ABE-AB1C-80E02A0D021A}" presName="hierChild5" presStyleCnt="0"/>
      <dgm:spPr/>
    </dgm:pt>
    <dgm:pt modelId="{2E696C03-35D1-4BC5-B5A1-BAA72B820CEA}" type="pres">
      <dgm:prSet presAssocID="{D502C577-A751-420A-BC7C-0611B3AD0360}" presName="hierChild5" presStyleCnt="0"/>
      <dgm:spPr/>
    </dgm:pt>
    <dgm:pt modelId="{E8D71DB4-124F-453A-96DE-64481C08D2B8}" type="pres">
      <dgm:prSet presAssocID="{33D506DA-2CDA-490D-B31F-33264B08E66C}" presName="hierChild5" presStyleCnt="0"/>
      <dgm:spPr/>
    </dgm:pt>
    <dgm:pt modelId="{56DE7B45-74B8-426C-AF53-C0BB0A725626}" type="pres">
      <dgm:prSet presAssocID="{9DFCF3AF-0A53-462A-8869-941F8881D2DF}" presName="Name37" presStyleLbl="parChTrans1D2" presStyleIdx="1" presStyleCnt="2"/>
      <dgm:spPr/>
    </dgm:pt>
    <dgm:pt modelId="{1B04F75B-C784-41B9-92DF-FDD81C4866D2}" type="pres">
      <dgm:prSet presAssocID="{8279A4C8-9A41-47A8-B0BB-69E88F667150}" presName="hierRoot2" presStyleCnt="0">
        <dgm:presLayoutVars>
          <dgm:hierBranch val="init"/>
        </dgm:presLayoutVars>
      </dgm:prSet>
      <dgm:spPr/>
    </dgm:pt>
    <dgm:pt modelId="{29E5EDFB-AB1B-451E-8E0E-D29D51FFE95D}" type="pres">
      <dgm:prSet presAssocID="{8279A4C8-9A41-47A8-B0BB-69E88F667150}" presName="rootComposite" presStyleCnt="0"/>
      <dgm:spPr/>
    </dgm:pt>
    <dgm:pt modelId="{710873A9-D61E-4563-BCD9-C5D8F3989CAB}" type="pres">
      <dgm:prSet presAssocID="{8279A4C8-9A41-47A8-B0BB-69E88F667150}" presName="rootText" presStyleLbl="node2" presStyleIdx="1" presStyleCnt="2" custScaleY="68263">
        <dgm:presLayoutVars>
          <dgm:chPref val="3"/>
        </dgm:presLayoutVars>
      </dgm:prSet>
      <dgm:spPr/>
    </dgm:pt>
    <dgm:pt modelId="{94239905-C15A-4BC9-AC52-6EAE76B1BE38}" type="pres">
      <dgm:prSet presAssocID="{8279A4C8-9A41-47A8-B0BB-69E88F667150}" presName="rootConnector" presStyleLbl="node2" presStyleIdx="1" presStyleCnt="2"/>
      <dgm:spPr/>
    </dgm:pt>
    <dgm:pt modelId="{454B3379-3898-4402-B713-B2691B52A805}" type="pres">
      <dgm:prSet presAssocID="{8279A4C8-9A41-47A8-B0BB-69E88F667150}" presName="hierChild4" presStyleCnt="0"/>
      <dgm:spPr/>
    </dgm:pt>
    <dgm:pt modelId="{04A9A2C7-31A9-4EEF-87D2-A3CE52CA8063}" type="pres">
      <dgm:prSet presAssocID="{589826A4-EB91-4A98-8D82-B2185DF40FFE}" presName="Name37" presStyleLbl="parChTrans1D3" presStyleIdx="3" presStyleCnt="5"/>
      <dgm:spPr/>
    </dgm:pt>
    <dgm:pt modelId="{B83C298C-9513-4310-B114-E85AF73A87AB}" type="pres">
      <dgm:prSet presAssocID="{DD5499B9-016D-4305-ABCA-6789EB804CA6}" presName="hierRoot2" presStyleCnt="0">
        <dgm:presLayoutVars>
          <dgm:hierBranch val="init"/>
        </dgm:presLayoutVars>
      </dgm:prSet>
      <dgm:spPr/>
    </dgm:pt>
    <dgm:pt modelId="{13B9EAEE-51DA-4FA7-A9EC-FC196C288E08}" type="pres">
      <dgm:prSet presAssocID="{DD5499B9-016D-4305-ABCA-6789EB804CA6}" presName="rootComposite" presStyleCnt="0"/>
      <dgm:spPr/>
    </dgm:pt>
    <dgm:pt modelId="{54C53945-4C55-4C3F-9B0C-F5E007975831}" type="pres">
      <dgm:prSet presAssocID="{DD5499B9-016D-4305-ABCA-6789EB804CA6}" presName="rootText" presStyleLbl="node3" presStyleIdx="3" presStyleCnt="5" custScaleY="68263">
        <dgm:presLayoutVars>
          <dgm:chPref val="3"/>
        </dgm:presLayoutVars>
      </dgm:prSet>
      <dgm:spPr/>
    </dgm:pt>
    <dgm:pt modelId="{C199C265-18EE-49E2-9813-0EBEBFD9621D}" type="pres">
      <dgm:prSet presAssocID="{DD5499B9-016D-4305-ABCA-6789EB804CA6}" presName="rootConnector" presStyleLbl="node3" presStyleIdx="3" presStyleCnt="5"/>
      <dgm:spPr/>
    </dgm:pt>
    <dgm:pt modelId="{19A3D05C-7EE0-41E3-B208-D905741FD2CF}" type="pres">
      <dgm:prSet presAssocID="{DD5499B9-016D-4305-ABCA-6789EB804CA6}" presName="hierChild4" presStyleCnt="0"/>
      <dgm:spPr/>
    </dgm:pt>
    <dgm:pt modelId="{C0B60778-0D81-4C71-8966-D2986165889B}" type="pres">
      <dgm:prSet presAssocID="{81E64A41-764D-4A3E-91ED-8AAAAC7EDCE4}" presName="Name37" presStyleLbl="parChTrans1D4" presStyleIdx="4" presStyleCnt="8"/>
      <dgm:spPr/>
    </dgm:pt>
    <dgm:pt modelId="{A22C4847-BD77-4E26-9BF6-78746AD5D2EB}" type="pres">
      <dgm:prSet presAssocID="{6E01E25C-4ED5-4630-ADC6-51EC0DA3D352}" presName="hierRoot2" presStyleCnt="0">
        <dgm:presLayoutVars>
          <dgm:hierBranch val="init"/>
        </dgm:presLayoutVars>
      </dgm:prSet>
      <dgm:spPr/>
    </dgm:pt>
    <dgm:pt modelId="{2967C2E0-5864-4D63-BF47-EA35CDA0DBCB}" type="pres">
      <dgm:prSet presAssocID="{6E01E25C-4ED5-4630-ADC6-51EC0DA3D352}" presName="rootComposite" presStyleCnt="0"/>
      <dgm:spPr/>
    </dgm:pt>
    <dgm:pt modelId="{613885A3-B657-407A-9513-75FC54A85243}" type="pres">
      <dgm:prSet presAssocID="{6E01E25C-4ED5-4630-ADC6-51EC0DA3D352}" presName="rootText" presStyleLbl="node4" presStyleIdx="4" presStyleCnt="8" custScaleY="68263" custLinFactNeighborX="-1036" custLinFactNeighborY="-16379">
        <dgm:presLayoutVars>
          <dgm:chPref val="3"/>
        </dgm:presLayoutVars>
      </dgm:prSet>
      <dgm:spPr/>
    </dgm:pt>
    <dgm:pt modelId="{8D3CC104-3038-42BF-AA4D-2ED87906382F}" type="pres">
      <dgm:prSet presAssocID="{6E01E25C-4ED5-4630-ADC6-51EC0DA3D352}" presName="rootConnector" presStyleLbl="node4" presStyleIdx="4" presStyleCnt="8"/>
      <dgm:spPr/>
    </dgm:pt>
    <dgm:pt modelId="{A2719B2D-2CC6-495B-ADC9-F7E3EFB968D8}" type="pres">
      <dgm:prSet presAssocID="{6E01E25C-4ED5-4630-ADC6-51EC0DA3D352}" presName="hierChild4" presStyleCnt="0"/>
      <dgm:spPr/>
    </dgm:pt>
    <dgm:pt modelId="{E45E3B47-F6F4-4D5B-8B32-32747DCC6793}" type="pres">
      <dgm:prSet presAssocID="{6E01E25C-4ED5-4630-ADC6-51EC0DA3D352}" presName="hierChild5" presStyleCnt="0"/>
      <dgm:spPr/>
    </dgm:pt>
    <dgm:pt modelId="{D2DB5126-C470-4D38-B1AF-60F3996EC1D5}" type="pres">
      <dgm:prSet presAssocID="{93CBE4E4-BB8C-4A4E-90FA-6D3E2869CB94}" presName="Name37" presStyleLbl="parChTrans1D4" presStyleIdx="5" presStyleCnt="8"/>
      <dgm:spPr/>
    </dgm:pt>
    <dgm:pt modelId="{3BCA6CFB-0BD1-4133-B6E8-000A77DF4922}" type="pres">
      <dgm:prSet presAssocID="{E5EF4021-C71E-497B-B683-6B0920721482}" presName="hierRoot2" presStyleCnt="0">
        <dgm:presLayoutVars>
          <dgm:hierBranch val="init"/>
        </dgm:presLayoutVars>
      </dgm:prSet>
      <dgm:spPr/>
    </dgm:pt>
    <dgm:pt modelId="{AB8D0393-7E55-47C8-B1A4-0F86747E6131}" type="pres">
      <dgm:prSet presAssocID="{E5EF4021-C71E-497B-B683-6B0920721482}" presName="rootComposite" presStyleCnt="0"/>
      <dgm:spPr/>
    </dgm:pt>
    <dgm:pt modelId="{C7D50600-0657-4C45-B7A6-D1E797EBDD91}" type="pres">
      <dgm:prSet presAssocID="{E5EF4021-C71E-497B-B683-6B0920721482}" presName="rootText" presStyleLbl="node4" presStyleIdx="5" presStyleCnt="8" custScaleY="68263" custLinFactNeighborX="-518" custLinFactNeighborY="23386">
        <dgm:presLayoutVars>
          <dgm:chPref val="3"/>
        </dgm:presLayoutVars>
      </dgm:prSet>
      <dgm:spPr/>
    </dgm:pt>
    <dgm:pt modelId="{158006A7-4545-43A5-9B2E-7935BB3C5961}" type="pres">
      <dgm:prSet presAssocID="{E5EF4021-C71E-497B-B683-6B0920721482}" presName="rootConnector" presStyleLbl="node4" presStyleIdx="5" presStyleCnt="8"/>
      <dgm:spPr/>
    </dgm:pt>
    <dgm:pt modelId="{EA41343D-5E5F-4D5F-9740-10D43ECD1AD9}" type="pres">
      <dgm:prSet presAssocID="{E5EF4021-C71E-497B-B683-6B0920721482}" presName="hierChild4" presStyleCnt="0"/>
      <dgm:spPr/>
    </dgm:pt>
    <dgm:pt modelId="{4AABD1F5-9498-4049-8B38-156C271299C8}" type="pres">
      <dgm:prSet presAssocID="{E5EF4021-C71E-497B-B683-6B0920721482}" presName="hierChild5" presStyleCnt="0"/>
      <dgm:spPr/>
    </dgm:pt>
    <dgm:pt modelId="{381906FD-2A7C-4580-8FF0-898F37197F9B}" type="pres">
      <dgm:prSet presAssocID="{DD5499B9-016D-4305-ABCA-6789EB804CA6}" presName="hierChild5" presStyleCnt="0"/>
      <dgm:spPr/>
    </dgm:pt>
    <dgm:pt modelId="{54D7805C-7D91-4172-8B05-18CCD50CD96A}" type="pres">
      <dgm:prSet presAssocID="{5D8727B0-7DEC-4D07-92EF-635D85D3ED2B}" presName="Name37" presStyleLbl="parChTrans1D3" presStyleIdx="4" presStyleCnt="5"/>
      <dgm:spPr/>
    </dgm:pt>
    <dgm:pt modelId="{9A331905-3B3E-40B3-A86B-9F30AB417FD0}" type="pres">
      <dgm:prSet presAssocID="{1E8ED7AD-3DE6-454B-84B3-CC07DC516A1D}" presName="hierRoot2" presStyleCnt="0">
        <dgm:presLayoutVars>
          <dgm:hierBranch val="init"/>
        </dgm:presLayoutVars>
      </dgm:prSet>
      <dgm:spPr/>
    </dgm:pt>
    <dgm:pt modelId="{5E500097-389C-440C-BCF2-62144B43A19E}" type="pres">
      <dgm:prSet presAssocID="{1E8ED7AD-3DE6-454B-84B3-CC07DC516A1D}" presName="rootComposite" presStyleCnt="0"/>
      <dgm:spPr/>
    </dgm:pt>
    <dgm:pt modelId="{1190CAC5-071E-4E1B-8B60-3737BC06798F}" type="pres">
      <dgm:prSet presAssocID="{1E8ED7AD-3DE6-454B-84B3-CC07DC516A1D}" presName="rootText" presStyleLbl="node3" presStyleIdx="4" presStyleCnt="5" custScaleY="68263">
        <dgm:presLayoutVars>
          <dgm:chPref val="3"/>
        </dgm:presLayoutVars>
      </dgm:prSet>
      <dgm:spPr/>
    </dgm:pt>
    <dgm:pt modelId="{D9E93D5D-AD44-4122-BE69-40536993A68B}" type="pres">
      <dgm:prSet presAssocID="{1E8ED7AD-3DE6-454B-84B3-CC07DC516A1D}" presName="rootConnector" presStyleLbl="node3" presStyleIdx="4" presStyleCnt="5"/>
      <dgm:spPr/>
    </dgm:pt>
    <dgm:pt modelId="{00F38CEF-4642-4DFA-AC46-2AE05871BD82}" type="pres">
      <dgm:prSet presAssocID="{1E8ED7AD-3DE6-454B-84B3-CC07DC516A1D}" presName="hierChild4" presStyleCnt="0"/>
      <dgm:spPr/>
    </dgm:pt>
    <dgm:pt modelId="{0BE65E3E-69EF-4BA3-9AF4-49F360D3F86E}" type="pres">
      <dgm:prSet presAssocID="{E9C29CC6-C82D-4134-90D6-E2564CC9F9CC}" presName="Name37" presStyleLbl="parChTrans1D4" presStyleIdx="6" presStyleCnt="8"/>
      <dgm:spPr/>
    </dgm:pt>
    <dgm:pt modelId="{3EC42EF1-F591-4D36-B633-053032D5A855}" type="pres">
      <dgm:prSet presAssocID="{C9487BE1-0998-4D09-903B-CB65B5D3D3BF}" presName="hierRoot2" presStyleCnt="0">
        <dgm:presLayoutVars>
          <dgm:hierBranch val="init"/>
        </dgm:presLayoutVars>
      </dgm:prSet>
      <dgm:spPr/>
    </dgm:pt>
    <dgm:pt modelId="{A7770A5F-3A9B-4C94-9A33-6063651978E7}" type="pres">
      <dgm:prSet presAssocID="{C9487BE1-0998-4D09-903B-CB65B5D3D3BF}" presName="rootComposite" presStyleCnt="0"/>
      <dgm:spPr/>
    </dgm:pt>
    <dgm:pt modelId="{5C48A4D3-2909-4B34-BEA7-CE2F93F07F78}" type="pres">
      <dgm:prSet presAssocID="{C9487BE1-0998-4D09-903B-CB65B5D3D3BF}" presName="rootText" presStyleLbl="node4" presStyleIdx="6" presStyleCnt="8" custScaleY="68263" custLinFactNeighborX="35" custLinFactNeighborY="-16636">
        <dgm:presLayoutVars>
          <dgm:chPref val="3"/>
        </dgm:presLayoutVars>
      </dgm:prSet>
      <dgm:spPr/>
    </dgm:pt>
    <dgm:pt modelId="{9F51F456-568D-4C77-AF3D-19A1641FBC8C}" type="pres">
      <dgm:prSet presAssocID="{C9487BE1-0998-4D09-903B-CB65B5D3D3BF}" presName="rootConnector" presStyleLbl="node4" presStyleIdx="6" presStyleCnt="8"/>
      <dgm:spPr/>
    </dgm:pt>
    <dgm:pt modelId="{AF2B63D0-9A8A-4532-AF13-BC5F559DCA60}" type="pres">
      <dgm:prSet presAssocID="{C9487BE1-0998-4D09-903B-CB65B5D3D3BF}" presName="hierChild4" presStyleCnt="0"/>
      <dgm:spPr/>
    </dgm:pt>
    <dgm:pt modelId="{52DBBE03-0153-4FB7-9C62-8B52E7BDCE49}" type="pres">
      <dgm:prSet presAssocID="{C9487BE1-0998-4D09-903B-CB65B5D3D3BF}" presName="hierChild5" presStyleCnt="0"/>
      <dgm:spPr/>
    </dgm:pt>
    <dgm:pt modelId="{BB58DE1D-4B90-4078-89F4-86308AE9FE42}" type="pres">
      <dgm:prSet presAssocID="{431F415E-3901-4C61-8B0F-253A09F2B083}" presName="Name37" presStyleLbl="parChTrans1D4" presStyleIdx="7" presStyleCnt="8"/>
      <dgm:spPr/>
    </dgm:pt>
    <dgm:pt modelId="{E7A69805-9B94-4CF7-B683-EA796D00E13E}" type="pres">
      <dgm:prSet presAssocID="{4A76B8DE-DCC7-439E-9579-7CEBCA459149}" presName="hierRoot2" presStyleCnt="0">
        <dgm:presLayoutVars>
          <dgm:hierBranch val="init"/>
        </dgm:presLayoutVars>
      </dgm:prSet>
      <dgm:spPr/>
    </dgm:pt>
    <dgm:pt modelId="{8B1E414D-9A68-4027-9D4B-FF0FFF393357}" type="pres">
      <dgm:prSet presAssocID="{4A76B8DE-DCC7-439E-9579-7CEBCA459149}" presName="rootComposite" presStyleCnt="0"/>
      <dgm:spPr/>
    </dgm:pt>
    <dgm:pt modelId="{5237866C-C303-4076-BFAD-4F0AAC1BBC6D}" type="pres">
      <dgm:prSet presAssocID="{4A76B8DE-DCC7-439E-9579-7CEBCA459149}" presName="rootText" presStyleLbl="node4" presStyleIdx="7" presStyleCnt="8" custScaleY="68263" custLinFactNeighborX="35" custLinFactNeighborY="23386">
        <dgm:presLayoutVars>
          <dgm:chPref val="3"/>
        </dgm:presLayoutVars>
      </dgm:prSet>
      <dgm:spPr/>
    </dgm:pt>
    <dgm:pt modelId="{646CEBE2-1312-459B-9D1F-7CB860B38887}" type="pres">
      <dgm:prSet presAssocID="{4A76B8DE-DCC7-439E-9579-7CEBCA459149}" presName="rootConnector" presStyleLbl="node4" presStyleIdx="7" presStyleCnt="8"/>
      <dgm:spPr/>
    </dgm:pt>
    <dgm:pt modelId="{DAB60B34-3B60-4A5D-B353-D30462642BAE}" type="pres">
      <dgm:prSet presAssocID="{4A76B8DE-DCC7-439E-9579-7CEBCA459149}" presName="hierChild4" presStyleCnt="0"/>
      <dgm:spPr/>
    </dgm:pt>
    <dgm:pt modelId="{4324A302-E3C0-448E-B234-0216E3B88310}" type="pres">
      <dgm:prSet presAssocID="{4A76B8DE-DCC7-439E-9579-7CEBCA459149}" presName="hierChild5" presStyleCnt="0"/>
      <dgm:spPr/>
    </dgm:pt>
    <dgm:pt modelId="{DFE95170-D320-4BB9-A7CC-A0A1FC1D1CD6}" type="pres">
      <dgm:prSet presAssocID="{1E8ED7AD-3DE6-454B-84B3-CC07DC516A1D}" presName="hierChild5" presStyleCnt="0"/>
      <dgm:spPr/>
    </dgm:pt>
    <dgm:pt modelId="{7828FD70-391E-4F91-A25F-FA006D2B3B0A}" type="pres">
      <dgm:prSet presAssocID="{8279A4C8-9A41-47A8-B0BB-69E88F667150}" presName="hierChild5" presStyleCnt="0"/>
      <dgm:spPr/>
    </dgm:pt>
    <dgm:pt modelId="{8C6D7342-83F7-4F63-BC43-5F9F8A7F1813}" type="pres">
      <dgm:prSet presAssocID="{BC878C68-2950-4357-8683-6ABA4489FF83}" presName="hierChild3" presStyleCnt="0"/>
      <dgm:spPr/>
    </dgm:pt>
  </dgm:ptLst>
  <dgm:cxnLst>
    <dgm:cxn modelId="{6273BE04-B481-4CF7-95C0-CE0E56FCED85}" srcId="{8279A4C8-9A41-47A8-B0BB-69E88F667150}" destId="{1E8ED7AD-3DE6-454B-84B3-CC07DC516A1D}" srcOrd="1" destOrd="0" parTransId="{5D8727B0-7DEC-4D07-92EF-635D85D3ED2B}" sibTransId="{1C0FAB13-32D2-4ED3-A654-5EC14B8E59AE}"/>
    <dgm:cxn modelId="{47F0AD05-378B-4469-A5EA-C447A17ACE55}" type="presOf" srcId="{ED6ED36E-60B6-4626-9844-37111EADE592}" destId="{005ADE0C-8A35-4CA3-84CE-0D296DC28348}" srcOrd="1" destOrd="0" presId="urn:microsoft.com/office/officeart/2005/8/layout/orgChart1"/>
    <dgm:cxn modelId="{5C3AF105-9C36-4DE3-B1DF-E6E5E019FCDD}" type="presOf" srcId="{E5EF4021-C71E-497B-B683-6B0920721482}" destId="{158006A7-4545-43A5-9B2E-7935BB3C5961}" srcOrd="1" destOrd="0" presId="urn:microsoft.com/office/officeart/2005/8/layout/orgChart1"/>
    <dgm:cxn modelId="{F8C26F06-24C5-420B-80F9-1119D45A895E}" type="presOf" srcId="{6259087C-38C6-45DF-856C-A5214EA8AF2D}" destId="{AB34CDD6-BEB4-4064-88AE-508F74C8C7F3}" srcOrd="1" destOrd="0" presId="urn:microsoft.com/office/officeart/2005/8/layout/orgChart1"/>
    <dgm:cxn modelId="{BBCA360A-FDD3-4830-8BFE-0C4F8D6C176B}" srcId="{8279A4C8-9A41-47A8-B0BB-69E88F667150}" destId="{DD5499B9-016D-4305-ABCA-6789EB804CA6}" srcOrd="0" destOrd="0" parTransId="{589826A4-EB91-4A98-8D82-B2185DF40FFE}" sibTransId="{3E2E7F8A-F53B-4BC9-898D-DE591B23526F}"/>
    <dgm:cxn modelId="{CD4E8F10-9096-4585-BED4-C5F5E83B4A03}" srcId="{33D506DA-2CDA-490D-B31F-33264B08E66C}" destId="{BDEDD193-4935-4218-8B92-1CB9DAC98DE9}" srcOrd="1" destOrd="0" parTransId="{21FA4CC2-3CF2-4D65-B787-523C9C1B0E29}" sibTransId="{43430615-A166-4972-B1B0-9DFDEDE9073E}"/>
    <dgm:cxn modelId="{20C0C412-A3D3-4E1E-B361-9E8240C1EABB}" type="presOf" srcId="{BDEDD193-4935-4218-8B92-1CB9DAC98DE9}" destId="{AD7FD2B1-4083-4001-B77E-5AE18E0CCE16}" srcOrd="1" destOrd="0" presId="urn:microsoft.com/office/officeart/2005/8/layout/orgChart1"/>
    <dgm:cxn modelId="{359CD018-2686-428A-9B36-31D877431B3C}" type="presOf" srcId="{2FBB0038-82D0-4798-A360-CF6614B58E12}" destId="{046C458E-B5F6-439B-847B-0DFFA85D90B2}" srcOrd="1" destOrd="0" presId="urn:microsoft.com/office/officeart/2005/8/layout/orgChart1"/>
    <dgm:cxn modelId="{2D7D0F19-156D-4315-8C7E-B308B491ECB3}" type="presOf" srcId="{1E8ED7AD-3DE6-454B-84B3-CC07DC516A1D}" destId="{1190CAC5-071E-4E1B-8B60-3737BC06798F}" srcOrd="0" destOrd="0" presId="urn:microsoft.com/office/officeart/2005/8/layout/orgChart1"/>
    <dgm:cxn modelId="{72B5F81E-6085-47ED-BBD3-5380F2063685}" type="presOf" srcId="{1E8ED7AD-3DE6-454B-84B3-CC07DC516A1D}" destId="{D9E93D5D-AD44-4122-BE69-40536993A68B}" srcOrd="1" destOrd="0" presId="urn:microsoft.com/office/officeart/2005/8/layout/orgChart1"/>
    <dgm:cxn modelId="{ECEDB823-6820-4453-9E47-1B6335559402}" type="presOf" srcId="{2FBB0038-82D0-4798-A360-CF6614B58E12}" destId="{3B8B20F9-DCC3-4CEC-90AB-3E0104C3E3AA}" srcOrd="0" destOrd="0" presId="urn:microsoft.com/office/officeart/2005/8/layout/orgChart1"/>
    <dgm:cxn modelId="{69EA8C29-039A-4D09-B322-3CEAE562172C}" srcId="{DD5499B9-016D-4305-ABCA-6789EB804CA6}" destId="{E5EF4021-C71E-497B-B683-6B0920721482}" srcOrd="1" destOrd="0" parTransId="{93CBE4E4-BB8C-4A4E-90FA-6D3E2869CB94}" sibTransId="{D4EE2B18-356E-4F84-A9AA-57D2DC52CB2C}"/>
    <dgm:cxn modelId="{948C042C-2525-48BF-9D68-DCC86D511356}" srcId="{BC878C68-2950-4357-8683-6ABA4489FF83}" destId="{8279A4C8-9A41-47A8-B0BB-69E88F667150}" srcOrd="1" destOrd="0" parTransId="{9DFCF3AF-0A53-462A-8869-941F8881D2DF}" sibTransId="{B82FA96E-C5F9-41B8-895A-22C6DBF35F04}"/>
    <dgm:cxn modelId="{2616182C-84B0-472E-A9B7-48A1A3C8F6CA}" type="presOf" srcId="{DD5499B9-016D-4305-ABCA-6789EB804CA6}" destId="{C199C265-18EE-49E2-9813-0EBEBFD9621D}" srcOrd="1" destOrd="0" presId="urn:microsoft.com/office/officeart/2005/8/layout/orgChart1"/>
    <dgm:cxn modelId="{F7A45C38-231D-4B35-A000-217D68AA99B6}" type="presOf" srcId="{ED6ED36E-60B6-4626-9844-37111EADE592}" destId="{27A38506-782A-46E7-B4A9-E44A70980937}" srcOrd="0" destOrd="0" presId="urn:microsoft.com/office/officeart/2005/8/layout/orgChart1"/>
    <dgm:cxn modelId="{494AAB3D-DE4C-4AE0-8530-79C3E60E39AE}" type="presOf" srcId="{6E01E25C-4ED5-4630-ADC6-51EC0DA3D352}" destId="{8D3CC104-3038-42BF-AA4D-2ED87906382F}" srcOrd="1" destOrd="0" presId="urn:microsoft.com/office/officeart/2005/8/layout/orgChart1"/>
    <dgm:cxn modelId="{0F9CA46C-43CD-4B59-AB54-3E033057D1E5}" srcId="{1E8ED7AD-3DE6-454B-84B3-CC07DC516A1D}" destId="{4A76B8DE-DCC7-439E-9579-7CEBCA459149}" srcOrd="1" destOrd="0" parTransId="{431F415E-3901-4C61-8B0F-253A09F2B083}" sibTransId="{894A0550-22C7-4FDD-9136-94DDA1165517}"/>
    <dgm:cxn modelId="{0185C84C-9818-4286-AA40-09989CF65252}" type="presOf" srcId="{BC878C68-2950-4357-8683-6ABA4489FF83}" destId="{07BBA69E-B8A2-47F1-A487-BE39DF9DF6AF}" srcOrd="1" destOrd="0" presId="urn:microsoft.com/office/officeart/2005/8/layout/orgChart1"/>
    <dgm:cxn modelId="{95231D6E-40B7-41B4-9677-304FE206888B}" type="presOf" srcId="{D502C577-A751-420A-BC7C-0611B3AD0360}" destId="{79589F13-FE13-4C4C-AE5D-CACBC6E8E414}" srcOrd="0" destOrd="0" presId="urn:microsoft.com/office/officeart/2005/8/layout/orgChart1"/>
    <dgm:cxn modelId="{EE2BE36E-DBFE-4CA6-B7D2-BF4F9DA6A0CD}" srcId="{BC878C68-2950-4357-8683-6ABA4489FF83}" destId="{33D506DA-2CDA-490D-B31F-33264B08E66C}" srcOrd="0" destOrd="0" parTransId="{1741FE2A-CF6B-4D80-9F01-6FB710B42973}" sibTransId="{C131A677-ABF6-46B5-A95B-4EC7667D8F4A}"/>
    <dgm:cxn modelId="{2067B052-9D91-48AC-855D-5B91CD84727E}" type="presOf" srcId="{6E01E25C-4ED5-4630-ADC6-51EC0DA3D352}" destId="{613885A3-B657-407A-9513-75FC54A85243}" srcOrd="0" destOrd="0" presId="urn:microsoft.com/office/officeart/2005/8/layout/orgChart1"/>
    <dgm:cxn modelId="{D71AB872-1AE1-4BB6-958A-461CBD6573DF}" type="presOf" srcId="{CD70CFD6-1C42-449D-A8FA-4D35ABE37E89}" destId="{AB80B706-CD70-4BC6-AAB2-8561AA261C6E}" srcOrd="0" destOrd="0" presId="urn:microsoft.com/office/officeart/2005/8/layout/orgChart1"/>
    <dgm:cxn modelId="{FEE3E555-C0FC-4C9D-978D-E46CAAC07EC9}" type="presOf" srcId="{1741FE2A-CF6B-4D80-9F01-6FB710B42973}" destId="{3B6E4E7A-C209-4A61-B4E2-32BA3B0691D8}" srcOrd="0" destOrd="0" presId="urn:microsoft.com/office/officeart/2005/8/layout/orgChart1"/>
    <dgm:cxn modelId="{5783F255-1FCA-40C3-9285-B89F7FD81D7B}" type="presOf" srcId="{BDEDD193-4935-4218-8B92-1CB9DAC98DE9}" destId="{9188567F-E5F5-4BE8-B140-33DCD17A1FAE}" srcOrd="0" destOrd="0" presId="urn:microsoft.com/office/officeart/2005/8/layout/orgChart1"/>
    <dgm:cxn modelId="{A16F328C-2A1E-4D61-9C0E-D20906708D8D}" type="presOf" srcId="{5D8727B0-7DEC-4D07-92EF-635D85D3ED2B}" destId="{54D7805C-7D91-4172-8B05-18CCD50CD96A}" srcOrd="0" destOrd="0" presId="urn:microsoft.com/office/officeart/2005/8/layout/orgChart1"/>
    <dgm:cxn modelId="{C8B96695-85E1-4510-AB46-7462EED8364D}" type="presOf" srcId="{46F1D813-9DFD-4B81-B50D-36CB23303372}" destId="{667C7B34-703F-49D6-A707-F746B70E6DB5}" srcOrd="0" destOrd="0" presId="urn:microsoft.com/office/officeart/2005/8/layout/orgChart1"/>
    <dgm:cxn modelId="{62BC4596-AEB0-4C1A-ABC4-0A527D01681A}" type="presOf" srcId="{59FE4391-42C2-4ABE-AB1C-80E02A0D021A}" destId="{866300B1-74B5-449F-9834-770C2DC14262}" srcOrd="0" destOrd="0" presId="urn:microsoft.com/office/officeart/2005/8/layout/orgChart1"/>
    <dgm:cxn modelId="{2CE76E96-FC0F-4461-B508-635175872A0C}" srcId="{CD70CFD6-1C42-449D-A8FA-4D35ABE37E89}" destId="{BC878C68-2950-4357-8683-6ABA4489FF83}" srcOrd="0" destOrd="0" parTransId="{08723110-4C73-4BB6-8592-1B0B57F0058D}" sibTransId="{1C728CB5-C44C-424B-A545-BD7AF2C36FF3}"/>
    <dgm:cxn modelId="{6B976BA1-C44F-4381-8B83-F78786CEE0DB}" type="presOf" srcId="{7831C214-D47A-4549-BC91-C79284481EF1}" destId="{C074E0B3-E7A3-4535-9E78-19C7A8CB0936}" srcOrd="0" destOrd="0" presId="urn:microsoft.com/office/officeart/2005/8/layout/orgChart1"/>
    <dgm:cxn modelId="{9973F7A2-ABA3-4084-9AE6-C50C20F0FC19}" srcId="{D502C577-A751-420A-BC7C-0611B3AD0360}" destId="{59FE4391-42C2-4ABE-AB1C-80E02A0D021A}" srcOrd="1" destOrd="0" parTransId="{A6FA2774-148B-41CE-AAC3-13C4720431F3}" sibTransId="{DC423D81-F394-4100-9CBC-C2F6F72DCAC8}"/>
    <dgm:cxn modelId="{55EB62A3-1B11-414E-9587-D0BECEE1304C}" srcId="{BDEDD193-4935-4218-8B92-1CB9DAC98DE9}" destId="{ED6ED36E-60B6-4626-9844-37111EADE592}" srcOrd="1" destOrd="0" parTransId="{955CD159-4B87-4E9C-820E-0394A29F2E88}" sibTransId="{DA211EEF-48C6-4512-95D8-04A4CF4F2453}"/>
    <dgm:cxn modelId="{E144D9A4-A6AF-44F8-8235-BA8E64E58C34}" type="presOf" srcId="{955CD159-4B87-4E9C-820E-0394A29F2E88}" destId="{08A9E3FC-E566-4E1A-8271-F9B92D1BFE3F}" srcOrd="0" destOrd="0" presId="urn:microsoft.com/office/officeart/2005/8/layout/orgChart1"/>
    <dgm:cxn modelId="{9023B9A6-41D8-4D09-ACA5-E97F3A861E29}" type="presOf" srcId="{8279A4C8-9A41-47A8-B0BB-69E88F667150}" destId="{710873A9-D61E-4563-BCD9-C5D8F3989CAB}" srcOrd="0" destOrd="0" presId="urn:microsoft.com/office/officeart/2005/8/layout/orgChart1"/>
    <dgm:cxn modelId="{6CD0B0A7-6E7A-44BC-926A-ADA8EAB1CDA9}" srcId="{D502C577-A751-420A-BC7C-0611B3AD0360}" destId="{6259087C-38C6-45DF-856C-A5214EA8AF2D}" srcOrd="0" destOrd="0" parTransId="{B6693C76-8B18-4607-90E3-5DB237102761}" sibTransId="{CF021EF1-01FD-4A4F-A903-1BB293750F4F}"/>
    <dgm:cxn modelId="{0FB288A8-0C4B-4A2E-9D49-6444ED7461D4}" type="presOf" srcId="{B6693C76-8B18-4607-90E3-5DB237102761}" destId="{72BE1A5F-FE96-4125-9255-6CF775A7EF70}" srcOrd="0" destOrd="0" presId="urn:microsoft.com/office/officeart/2005/8/layout/orgChart1"/>
    <dgm:cxn modelId="{3F54E8A9-AF39-4C6D-8585-157C3D2AD009}" type="presOf" srcId="{81E64A41-764D-4A3E-91ED-8AAAAC7EDCE4}" destId="{C0B60778-0D81-4C71-8966-D2986165889B}" srcOrd="0" destOrd="0" presId="urn:microsoft.com/office/officeart/2005/8/layout/orgChart1"/>
    <dgm:cxn modelId="{FED7D0AA-BCFD-4D01-A522-1D4F45D0AA6E}" type="presOf" srcId="{589826A4-EB91-4A98-8D82-B2185DF40FFE}" destId="{04A9A2C7-31A9-4EEF-87D2-A3CE52CA8063}" srcOrd="0" destOrd="0" presId="urn:microsoft.com/office/officeart/2005/8/layout/orgChart1"/>
    <dgm:cxn modelId="{63CCB2AB-D789-4FD4-8225-C0EC001161C0}" type="presOf" srcId="{33D506DA-2CDA-490D-B31F-33264B08E66C}" destId="{E00C57B5-9927-4375-BAE9-88B0EE74952B}" srcOrd="1" destOrd="0" presId="urn:microsoft.com/office/officeart/2005/8/layout/orgChart1"/>
    <dgm:cxn modelId="{7D059DAE-4EC6-49DB-A07E-46E41A2E4839}" srcId="{BDEDD193-4935-4218-8B92-1CB9DAC98DE9}" destId="{46F1D813-9DFD-4B81-B50D-36CB23303372}" srcOrd="0" destOrd="0" parTransId="{7831C214-D47A-4549-BC91-C79284481EF1}" sibTransId="{9B7C8EF2-C2A7-43CB-8DE8-65DAC19670A9}"/>
    <dgm:cxn modelId="{F74BD7AE-385F-48E4-AFF5-7104C31DEDF1}" type="presOf" srcId="{46F1D813-9DFD-4B81-B50D-36CB23303372}" destId="{AA4F0F80-5090-46E1-BB8C-BC0BA4F6602A}" srcOrd="1" destOrd="0" presId="urn:microsoft.com/office/officeart/2005/8/layout/orgChart1"/>
    <dgm:cxn modelId="{5FCB50B0-69EF-4756-8387-04FDFB207576}" srcId="{33D506DA-2CDA-490D-B31F-33264B08E66C}" destId="{D502C577-A751-420A-BC7C-0611B3AD0360}" srcOrd="2" destOrd="0" parTransId="{24310869-FCCF-4AF5-9AA5-21076B5FD7FF}" sibTransId="{7F7D221F-6ADA-48C8-919C-0CB30FD585B2}"/>
    <dgm:cxn modelId="{088CC2B0-B083-42F3-A082-D0259419FAEC}" type="presOf" srcId="{C9487BE1-0998-4D09-903B-CB65B5D3D3BF}" destId="{9F51F456-568D-4C77-AF3D-19A1641FBC8C}" srcOrd="1" destOrd="0" presId="urn:microsoft.com/office/officeart/2005/8/layout/orgChart1"/>
    <dgm:cxn modelId="{A633CBB3-B90A-4CF3-91A3-B0A45560D90A}" srcId="{DD5499B9-016D-4305-ABCA-6789EB804CA6}" destId="{6E01E25C-4ED5-4630-ADC6-51EC0DA3D352}" srcOrd="0" destOrd="0" parTransId="{81E64A41-764D-4A3E-91ED-8AAAAC7EDCE4}" sibTransId="{6C0E57DE-3704-44D8-8222-CAB8DC270F79}"/>
    <dgm:cxn modelId="{AF4859B5-A739-4803-8E8B-EA3E77DD7077}" type="presOf" srcId="{B184A653-102E-4239-97A6-6E912C3ED72D}" destId="{00F739E4-9C6B-4CB1-B333-A48E3A084D81}" srcOrd="0" destOrd="0" presId="urn:microsoft.com/office/officeart/2005/8/layout/orgChart1"/>
    <dgm:cxn modelId="{D81BA6BD-93A2-444E-87B7-A6377B57D070}" type="presOf" srcId="{4A76B8DE-DCC7-439E-9579-7CEBCA459149}" destId="{5237866C-C303-4076-BFAD-4F0AAC1BBC6D}" srcOrd="0" destOrd="0" presId="urn:microsoft.com/office/officeart/2005/8/layout/orgChart1"/>
    <dgm:cxn modelId="{3AA433C7-7AC4-4E94-8D08-F22EADFF04CB}" type="presOf" srcId="{D502C577-A751-420A-BC7C-0611B3AD0360}" destId="{86DBA81F-9843-49B0-8540-BA6C364EB2B7}" srcOrd="1" destOrd="0" presId="urn:microsoft.com/office/officeart/2005/8/layout/orgChart1"/>
    <dgm:cxn modelId="{29A3BEC8-1C63-4CBA-A706-0EC2D79242E0}" type="presOf" srcId="{6259087C-38C6-45DF-856C-A5214EA8AF2D}" destId="{B9E5E5F6-D2DD-4CE6-883C-F3A0B5B83285}" srcOrd="0" destOrd="0" presId="urn:microsoft.com/office/officeart/2005/8/layout/orgChart1"/>
    <dgm:cxn modelId="{6BDDA9CB-5674-48AD-B7AC-78B405A88A76}" type="presOf" srcId="{24310869-FCCF-4AF5-9AA5-21076B5FD7FF}" destId="{0912ABAB-8F98-4629-8236-0D4CDF7C4208}" srcOrd="0" destOrd="0" presId="urn:microsoft.com/office/officeart/2005/8/layout/orgChart1"/>
    <dgm:cxn modelId="{8C07A6CC-1215-4C06-843B-1C8A3B6C7BA7}" type="presOf" srcId="{9DFCF3AF-0A53-462A-8869-941F8881D2DF}" destId="{56DE7B45-74B8-426C-AF53-C0BB0A725626}" srcOrd="0" destOrd="0" presId="urn:microsoft.com/office/officeart/2005/8/layout/orgChart1"/>
    <dgm:cxn modelId="{04B058CF-0A15-41B8-ADA4-9C20E8B9993F}" type="presOf" srcId="{4A76B8DE-DCC7-439E-9579-7CEBCA459149}" destId="{646CEBE2-1312-459B-9D1F-7CB860B38887}" srcOrd="1" destOrd="0" presId="urn:microsoft.com/office/officeart/2005/8/layout/orgChart1"/>
    <dgm:cxn modelId="{BE982CDA-4D00-4CA2-A746-52BF53701202}" type="presOf" srcId="{A6FA2774-148B-41CE-AAC3-13C4720431F3}" destId="{406468E0-757B-4488-9B8C-60F62BCBF210}" srcOrd="0" destOrd="0" presId="urn:microsoft.com/office/officeart/2005/8/layout/orgChart1"/>
    <dgm:cxn modelId="{31AA0FDC-9A89-4503-B719-562D26A8F93A}" type="presOf" srcId="{21FA4CC2-3CF2-4D65-B787-523C9C1B0E29}" destId="{BABA06A3-A9EE-4077-AA93-27A19A3EA2CE}" srcOrd="0" destOrd="0" presId="urn:microsoft.com/office/officeart/2005/8/layout/orgChart1"/>
    <dgm:cxn modelId="{68BA0DDD-1E51-4085-8A1E-04A0336EF54C}" type="presOf" srcId="{431F415E-3901-4C61-8B0F-253A09F2B083}" destId="{BB58DE1D-4B90-4078-89F4-86308AE9FE42}" srcOrd="0" destOrd="0" presId="urn:microsoft.com/office/officeart/2005/8/layout/orgChart1"/>
    <dgm:cxn modelId="{6E8E3FDD-208A-4B68-8E2F-385EF4E48341}" type="presOf" srcId="{DD5499B9-016D-4305-ABCA-6789EB804CA6}" destId="{54C53945-4C55-4C3F-9B0C-F5E007975831}" srcOrd="0" destOrd="0" presId="urn:microsoft.com/office/officeart/2005/8/layout/orgChart1"/>
    <dgm:cxn modelId="{14E94DE2-D800-419A-BE27-8DDE35AE65C1}" type="presOf" srcId="{8279A4C8-9A41-47A8-B0BB-69E88F667150}" destId="{94239905-C15A-4BC9-AC52-6EAE76B1BE38}" srcOrd="1" destOrd="0" presId="urn:microsoft.com/office/officeart/2005/8/layout/orgChart1"/>
    <dgm:cxn modelId="{0ACC40E5-FA13-48CA-B236-7CD63FDA93B2}" srcId="{33D506DA-2CDA-490D-B31F-33264B08E66C}" destId="{2FBB0038-82D0-4798-A360-CF6614B58E12}" srcOrd="0" destOrd="0" parTransId="{B184A653-102E-4239-97A6-6E912C3ED72D}" sibTransId="{4B2F8763-0162-4E17-8589-9FE395C5EE34}"/>
    <dgm:cxn modelId="{53541EF0-0FD2-40D2-B855-1FEBC5E23768}" type="presOf" srcId="{59FE4391-42C2-4ABE-AB1C-80E02A0D021A}" destId="{52BE8A9C-37DE-454F-AAB9-7A45379FD4CE}" srcOrd="1" destOrd="0" presId="urn:microsoft.com/office/officeart/2005/8/layout/orgChart1"/>
    <dgm:cxn modelId="{3FAA0EF1-F952-406C-9E7B-7F3220A4D4D0}" type="presOf" srcId="{BC878C68-2950-4357-8683-6ABA4489FF83}" destId="{6CEA172C-90B5-468C-B1F6-94246675F34F}" srcOrd="0" destOrd="0" presId="urn:microsoft.com/office/officeart/2005/8/layout/orgChart1"/>
    <dgm:cxn modelId="{EFF71AF3-A456-41D8-8953-E73662B1A9B5}" type="presOf" srcId="{E5EF4021-C71E-497B-B683-6B0920721482}" destId="{C7D50600-0657-4C45-B7A6-D1E797EBDD91}" srcOrd="0" destOrd="0" presId="urn:microsoft.com/office/officeart/2005/8/layout/orgChart1"/>
    <dgm:cxn modelId="{09B0C4F4-9681-491C-B4BC-9DD9837C5ECB}" type="presOf" srcId="{E9C29CC6-C82D-4134-90D6-E2564CC9F9CC}" destId="{0BE65E3E-69EF-4BA3-9AF4-49F360D3F86E}" srcOrd="0" destOrd="0" presId="urn:microsoft.com/office/officeart/2005/8/layout/orgChart1"/>
    <dgm:cxn modelId="{44DD11F9-937D-479A-8FC4-D5C5CA8BD8D0}" srcId="{1E8ED7AD-3DE6-454B-84B3-CC07DC516A1D}" destId="{C9487BE1-0998-4D09-903B-CB65B5D3D3BF}" srcOrd="0" destOrd="0" parTransId="{E9C29CC6-C82D-4134-90D6-E2564CC9F9CC}" sibTransId="{0514ADDF-BF2F-4288-AF91-0ECA06AAAF6B}"/>
    <dgm:cxn modelId="{458412FB-7014-4E94-AB62-8F3E020581AD}" type="presOf" srcId="{93CBE4E4-BB8C-4A4E-90FA-6D3E2869CB94}" destId="{D2DB5126-C470-4D38-B1AF-60F3996EC1D5}" srcOrd="0" destOrd="0" presId="urn:microsoft.com/office/officeart/2005/8/layout/orgChart1"/>
    <dgm:cxn modelId="{1CE584FB-0BCB-4555-A051-FD858B449E93}" type="presOf" srcId="{C9487BE1-0998-4D09-903B-CB65B5D3D3BF}" destId="{5C48A4D3-2909-4B34-BEA7-CE2F93F07F78}" srcOrd="0" destOrd="0" presId="urn:microsoft.com/office/officeart/2005/8/layout/orgChart1"/>
    <dgm:cxn modelId="{B3792FFF-D26F-4820-9849-9595ECD56D99}" type="presOf" srcId="{33D506DA-2CDA-490D-B31F-33264B08E66C}" destId="{AA79F0F5-25CF-4060-8B07-65BD8CF70661}" srcOrd="0" destOrd="0" presId="urn:microsoft.com/office/officeart/2005/8/layout/orgChart1"/>
    <dgm:cxn modelId="{ACD27DF0-A0CD-4B41-8817-76714B51C6AD}" type="presParOf" srcId="{AB80B706-CD70-4BC6-AAB2-8561AA261C6E}" destId="{CDE3C70C-3DAF-4C06-82E3-A2368F1B9815}" srcOrd="0" destOrd="0" presId="urn:microsoft.com/office/officeart/2005/8/layout/orgChart1"/>
    <dgm:cxn modelId="{B5DF2CCF-B15E-4C36-BBD2-495557850266}" type="presParOf" srcId="{CDE3C70C-3DAF-4C06-82E3-A2368F1B9815}" destId="{FF85DAA7-A794-4D61-96FD-DC9B0EA635E4}" srcOrd="0" destOrd="0" presId="urn:microsoft.com/office/officeart/2005/8/layout/orgChart1"/>
    <dgm:cxn modelId="{5E54E2DF-E737-443C-9B0E-6F27D2043DF1}" type="presParOf" srcId="{FF85DAA7-A794-4D61-96FD-DC9B0EA635E4}" destId="{6CEA172C-90B5-468C-B1F6-94246675F34F}" srcOrd="0" destOrd="0" presId="urn:microsoft.com/office/officeart/2005/8/layout/orgChart1"/>
    <dgm:cxn modelId="{19A9B3F4-F0CF-45DB-BFDC-31F9B4BE91EB}" type="presParOf" srcId="{FF85DAA7-A794-4D61-96FD-DC9B0EA635E4}" destId="{07BBA69E-B8A2-47F1-A487-BE39DF9DF6AF}" srcOrd="1" destOrd="0" presId="urn:microsoft.com/office/officeart/2005/8/layout/orgChart1"/>
    <dgm:cxn modelId="{E71CB760-66DF-4711-947C-DF8CAB4886DA}" type="presParOf" srcId="{CDE3C70C-3DAF-4C06-82E3-A2368F1B9815}" destId="{09F8C063-2F48-453E-83BF-CFDF06BE891B}" srcOrd="1" destOrd="0" presId="urn:microsoft.com/office/officeart/2005/8/layout/orgChart1"/>
    <dgm:cxn modelId="{3B1E05E8-51AF-4E43-92E7-545BF6868B78}" type="presParOf" srcId="{09F8C063-2F48-453E-83BF-CFDF06BE891B}" destId="{3B6E4E7A-C209-4A61-B4E2-32BA3B0691D8}" srcOrd="0" destOrd="0" presId="urn:microsoft.com/office/officeart/2005/8/layout/orgChart1"/>
    <dgm:cxn modelId="{1ED0C807-A3B0-4D43-B036-4DE4EE1F3ED9}" type="presParOf" srcId="{09F8C063-2F48-453E-83BF-CFDF06BE891B}" destId="{5953C5CB-F81C-40EB-9CA2-C1F91350AD1B}" srcOrd="1" destOrd="0" presId="urn:microsoft.com/office/officeart/2005/8/layout/orgChart1"/>
    <dgm:cxn modelId="{43F4369E-C5E6-48CE-B9A2-61444B38C404}" type="presParOf" srcId="{5953C5CB-F81C-40EB-9CA2-C1F91350AD1B}" destId="{BC129668-68C4-4EEC-ACA5-668FF4EDB1DD}" srcOrd="0" destOrd="0" presId="urn:microsoft.com/office/officeart/2005/8/layout/orgChart1"/>
    <dgm:cxn modelId="{EADA5852-46D5-425E-AC05-FE4EBF220EBB}" type="presParOf" srcId="{BC129668-68C4-4EEC-ACA5-668FF4EDB1DD}" destId="{AA79F0F5-25CF-4060-8B07-65BD8CF70661}" srcOrd="0" destOrd="0" presId="urn:microsoft.com/office/officeart/2005/8/layout/orgChart1"/>
    <dgm:cxn modelId="{BD3EA985-B463-4839-9631-F31CE4DC0F9C}" type="presParOf" srcId="{BC129668-68C4-4EEC-ACA5-668FF4EDB1DD}" destId="{E00C57B5-9927-4375-BAE9-88B0EE74952B}" srcOrd="1" destOrd="0" presId="urn:microsoft.com/office/officeart/2005/8/layout/orgChart1"/>
    <dgm:cxn modelId="{B366D6C3-2CC9-4E68-AFC6-333B4904BED2}" type="presParOf" srcId="{5953C5CB-F81C-40EB-9CA2-C1F91350AD1B}" destId="{E7002068-181B-4563-B2BC-54E49A8C5C67}" srcOrd="1" destOrd="0" presId="urn:microsoft.com/office/officeart/2005/8/layout/orgChart1"/>
    <dgm:cxn modelId="{B831F52B-79E7-4DB0-8F7F-2B512E548272}" type="presParOf" srcId="{E7002068-181B-4563-B2BC-54E49A8C5C67}" destId="{00F739E4-9C6B-4CB1-B333-A48E3A084D81}" srcOrd="0" destOrd="0" presId="urn:microsoft.com/office/officeart/2005/8/layout/orgChart1"/>
    <dgm:cxn modelId="{568D697C-DA24-49C9-8843-CE522E332195}" type="presParOf" srcId="{E7002068-181B-4563-B2BC-54E49A8C5C67}" destId="{D4AE7B10-0125-4D8D-BDE7-31565E8AEE7C}" srcOrd="1" destOrd="0" presId="urn:microsoft.com/office/officeart/2005/8/layout/orgChart1"/>
    <dgm:cxn modelId="{A3D2CEE9-4CC7-4466-A8AD-925080C78593}" type="presParOf" srcId="{D4AE7B10-0125-4D8D-BDE7-31565E8AEE7C}" destId="{2569150B-66E7-4AFD-9E67-C3D9A4021B52}" srcOrd="0" destOrd="0" presId="urn:microsoft.com/office/officeart/2005/8/layout/orgChart1"/>
    <dgm:cxn modelId="{A9621E4D-4D76-4BB2-9F43-4D8963FFA9E8}" type="presParOf" srcId="{2569150B-66E7-4AFD-9E67-C3D9A4021B52}" destId="{3B8B20F9-DCC3-4CEC-90AB-3E0104C3E3AA}" srcOrd="0" destOrd="0" presId="urn:microsoft.com/office/officeart/2005/8/layout/orgChart1"/>
    <dgm:cxn modelId="{90CB2D37-F591-49BB-8597-E4B72F85C805}" type="presParOf" srcId="{2569150B-66E7-4AFD-9E67-C3D9A4021B52}" destId="{046C458E-B5F6-439B-847B-0DFFA85D90B2}" srcOrd="1" destOrd="0" presId="urn:microsoft.com/office/officeart/2005/8/layout/orgChart1"/>
    <dgm:cxn modelId="{8BA3A855-F932-42F4-B98A-F15E937D4151}" type="presParOf" srcId="{D4AE7B10-0125-4D8D-BDE7-31565E8AEE7C}" destId="{27C4F8D4-4EAC-4906-BC61-FF53DC353CFA}" srcOrd="1" destOrd="0" presId="urn:microsoft.com/office/officeart/2005/8/layout/orgChart1"/>
    <dgm:cxn modelId="{C4EBEAF4-0519-4324-9393-1B53C4FFFF89}" type="presParOf" srcId="{D4AE7B10-0125-4D8D-BDE7-31565E8AEE7C}" destId="{ECEDEBCA-DC4F-403D-A780-31E39EF14D1A}" srcOrd="2" destOrd="0" presId="urn:microsoft.com/office/officeart/2005/8/layout/orgChart1"/>
    <dgm:cxn modelId="{49AE5D81-A0E8-42B8-8BDE-CA8E2E854CDA}" type="presParOf" srcId="{E7002068-181B-4563-B2BC-54E49A8C5C67}" destId="{BABA06A3-A9EE-4077-AA93-27A19A3EA2CE}" srcOrd="2" destOrd="0" presId="urn:microsoft.com/office/officeart/2005/8/layout/orgChart1"/>
    <dgm:cxn modelId="{B6387F2E-3503-4EA6-A52D-056346375920}" type="presParOf" srcId="{E7002068-181B-4563-B2BC-54E49A8C5C67}" destId="{403444E6-F82F-42C3-A802-6C47F1E0626A}" srcOrd="3" destOrd="0" presId="urn:microsoft.com/office/officeart/2005/8/layout/orgChart1"/>
    <dgm:cxn modelId="{CE3BD850-D9E9-4783-A222-6C8B68D0DE55}" type="presParOf" srcId="{403444E6-F82F-42C3-A802-6C47F1E0626A}" destId="{0E5A4F9E-3779-47CE-A53F-00503A4EB7EB}" srcOrd="0" destOrd="0" presId="urn:microsoft.com/office/officeart/2005/8/layout/orgChart1"/>
    <dgm:cxn modelId="{DC4BF311-1BAE-4CAB-8010-18EA56F548B4}" type="presParOf" srcId="{0E5A4F9E-3779-47CE-A53F-00503A4EB7EB}" destId="{9188567F-E5F5-4BE8-B140-33DCD17A1FAE}" srcOrd="0" destOrd="0" presId="urn:microsoft.com/office/officeart/2005/8/layout/orgChart1"/>
    <dgm:cxn modelId="{9DA92D91-AD13-4B04-855A-D09868C17A90}" type="presParOf" srcId="{0E5A4F9E-3779-47CE-A53F-00503A4EB7EB}" destId="{AD7FD2B1-4083-4001-B77E-5AE18E0CCE16}" srcOrd="1" destOrd="0" presId="urn:microsoft.com/office/officeart/2005/8/layout/orgChart1"/>
    <dgm:cxn modelId="{0235924F-D3C1-4AAE-ABA7-1540D5396BB1}" type="presParOf" srcId="{403444E6-F82F-42C3-A802-6C47F1E0626A}" destId="{26BB102A-6786-4BB8-A6DE-6D50A101026A}" srcOrd="1" destOrd="0" presId="urn:microsoft.com/office/officeart/2005/8/layout/orgChart1"/>
    <dgm:cxn modelId="{972BB7D2-03D2-4F41-932F-8A38132D7328}" type="presParOf" srcId="{26BB102A-6786-4BB8-A6DE-6D50A101026A}" destId="{C074E0B3-E7A3-4535-9E78-19C7A8CB0936}" srcOrd="0" destOrd="0" presId="urn:microsoft.com/office/officeart/2005/8/layout/orgChart1"/>
    <dgm:cxn modelId="{5C900445-93EF-4BF9-B365-180951731E69}" type="presParOf" srcId="{26BB102A-6786-4BB8-A6DE-6D50A101026A}" destId="{E799BEF5-4C1C-448E-85E8-5D16CCEF98FE}" srcOrd="1" destOrd="0" presId="urn:microsoft.com/office/officeart/2005/8/layout/orgChart1"/>
    <dgm:cxn modelId="{5144E887-C1B5-4B27-8923-2D956ACC7E5A}" type="presParOf" srcId="{E799BEF5-4C1C-448E-85E8-5D16CCEF98FE}" destId="{2B39EF70-B05E-4D2C-87A3-67983451315C}" srcOrd="0" destOrd="0" presId="urn:microsoft.com/office/officeart/2005/8/layout/orgChart1"/>
    <dgm:cxn modelId="{F0DCE7A3-5C3A-4077-9612-E4BD00D569A0}" type="presParOf" srcId="{2B39EF70-B05E-4D2C-87A3-67983451315C}" destId="{667C7B34-703F-49D6-A707-F746B70E6DB5}" srcOrd="0" destOrd="0" presId="urn:microsoft.com/office/officeart/2005/8/layout/orgChart1"/>
    <dgm:cxn modelId="{7B9C72F0-B451-4EA9-BFE8-17B2BD44E232}" type="presParOf" srcId="{2B39EF70-B05E-4D2C-87A3-67983451315C}" destId="{AA4F0F80-5090-46E1-BB8C-BC0BA4F6602A}" srcOrd="1" destOrd="0" presId="urn:microsoft.com/office/officeart/2005/8/layout/orgChart1"/>
    <dgm:cxn modelId="{5E76939F-2343-4DC2-9331-C7F83B32365E}" type="presParOf" srcId="{E799BEF5-4C1C-448E-85E8-5D16CCEF98FE}" destId="{88A92435-B2B4-4317-9E8E-2C66FD7689B8}" srcOrd="1" destOrd="0" presId="urn:microsoft.com/office/officeart/2005/8/layout/orgChart1"/>
    <dgm:cxn modelId="{8F849186-9B0E-417A-94D9-62DF628F9B2F}" type="presParOf" srcId="{E799BEF5-4C1C-448E-85E8-5D16CCEF98FE}" destId="{57E3A6F1-50F6-48AE-8ED2-7F2DC19A0933}" srcOrd="2" destOrd="0" presId="urn:microsoft.com/office/officeart/2005/8/layout/orgChart1"/>
    <dgm:cxn modelId="{C4419041-2A86-4A96-83CA-12B6EDA63516}" type="presParOf" srcId="{26BB102A-6786-4BB8-A6DE-6D50A101026A}" destId="{08A9E3FC-E566-4E1A-8271-F9B92D1BFE3F}" srcOrd="2" destOrd="0" presId="urn:microsoft.com/office/officeart/2005/8/layout/orgChart1"/>
    <dgm:cxn modelId="{C020C793-0BF6-493D-BE0B-8316ADB30AE0}" type="presParOf" srcId="{26BB102A-6786-4BB8-A6DE-6D50A101026A}" destId="{E84B9FA2-93DD-4C35-AC51-DEFC6FCDA20F}" srcOrd="3" destOrd="0" presId="urn:microsoft.com/office/officeart/2005/8/layout/orgChart1"/>
    <dgm:cxn modelId="{1CA5266E-8079-465D-9CA7-D0770934D45A}" type="presParOf" srcId="{E84B9FA2-93DD-4C35-AC51-DEFC6FCDA20F}" destId="{0F163DEA-9641-4277-BD1F-690EBB0FEE65}" srcOrd="0" destOrd="0" presId="urn:microsoft.com/office/officeart/2005/8/layout/orgChart1"/>
    <dgm:cxn modelId="{6ADF8DC7-2D75-4134-B585-1229F3AB34A9}" type="presParOf" srcId="{0F163DEA-9641-4277-BD1F-690EBB0FEE65}" destId="{27A38506-782A-46E7-B4A9-E44A70980937}" srcOrd="0" destOrd="0" presId="urn:microsoft.com/office/officeart/2005/8/layout/orgChart1"/>
    <dgm:cxn modelId="{22A8CCD8-BFEF-4749-996E-52D4297DAA24}" type="presParOf" srcId="{0F163DEA-9641-4277-BD1F-690EBB0FEE65}" destId="{005ADE0C-8A35-4CA3-84CE-0D296DC28348}" srcOrd="1" destOrd="0" presId="urn:microsoft.com/office/officeart/2005/8/layout/orgChart1"/>
    <dgm:cxn modelId="{ED9C53E7-4382-462E-93B9-90FEF515696E}" type="presParOf" srcId="{E84B9FA2-93DD-4C35-AC51-DEFC6FCDA20F}" destId="{CA7B4882-6C47-4478-92B7-9290D9D02642}" srcOrd="1" destOrd="0" presId="urn:microsoft.com/office/officeart/2005/8/layout/orgChart1"/>
    <dgm:cxn modelId="{A051A83B-4BAD-4A63-9D27-4F77FB09DF93}" type="presParOf" srcId="{E84B9FA2-93DD-4C35-AC51-DEFC6FCDA20F}" destId="{721BFCC5-A88B-4DE2-95B7-988985564220}" srcOrd="2" destOrd="0" presId="urn:microsoft.com/office/officeart/2005/8/layout/orgChart1"/>
    <dgm:cxn modelId="{DF11D5A4-C235-45F6-953E-907C52D265D7}" type="presParOf" srcId="{403444E6-F82F-42C3-A802-6C47F1E0626A}" destId="{6AE61950-7C82-4F63-8647-AF239477EC39}" srcOrd="2" destOrd="0" presId="urn:microsoft.com/office/officeart/2005/8/layout/orgChart1"/>
    <dgm:cxn modelId="{672339E3-2EA8-4BDE-889B-7C5F8619D97A}" type="presParOf" srcId="{E7002068-181B-4563-B2BC-54E49A8C5C67}" destId="{0912ABAB-8F98-4629-8236-0D4CDF7C4208}" srcOrd="4" destOrd="0" presId="urn:microsoft.com/office/officeart/2005/8/layout/orgChart1"/>
    <dgm:cxn modelId="{105C8A90-A321-487A-B974-757D2A628461}" type="presParOf" srcId="{E7002068-181B-4563-B2BC-54E49A8C5C67}" destId="{23C244A3-F4D1-4E93-8D9C-897A0A5C6E39}" srcOrd="5" destOrd="0" presId="urn:microsoft.com/office/officeart/2005/8/layout/orgChart1"/>
    <dgm:cxn modelId="{BD507933-82A5-4CE9-9C7B-ECA081EEEA48}" type="presParOf" srcId="{23C244A3-F4D1-4E93-8D9C-897A0A5C6E39}" destId="{1E35922B-A928-42C5-9D21-DF9B005572C7}" srcOrd="0" destOrd="0" presId="urn:microsoft.com/office/officeart/2005/8/layout/orgChart1"/>
    <dgm:cxn modelId="{FA5D644F-F62F-40E6-89DD-90FF8832009B}" type="presParOf" srcId="{1E35922B-A928-42C5-9D21-DF9B005572C7}" destId="{79589F13-FE13-4C4C-AE5D-CACBC6E8E414}" srcOrd="0" destOrd="0" presId="urn:microsoft.com/office/officeart/2005/8/layout/orgChart1"/>
    <dgm:cxn modelId="{225232E2-B216-4CB3-8AAA-0DE32F7C6172}" type="presParOf" srcId="{1E35922B-A928-42C5-9D21-DF9B005572C7}" destId="{86DBA81F-9843-49B0-8540-BA6C364EB2B7}" srcOrd="1" destOrd="0" presId="urn:microsoft.com/office/officeart/2005/8/layout/orgChart1"/>
    <dgm:cxn modelId="{83620D21-D97F-494C-95A0-8F0FC9D11B78}" type="presParOf" srcId="{23C244A3-F4D1-4E93-8D9C-897A0A5C6E39}" destId="{5F48A185-820B-4E4A-89EF-0042C4F68C18}" srcOrd="1" destOrd="0" presId="urn:microsoft.com/office/officeart/2005/8/layout/orgChart1"/>
    <dgm:cxn modelId="{4FBC0D82-858B-4183-A460-405A17B5C14F}" type="presParOf" srcId="{5F48A185-820B-4E4A-89EF-0042C4F68C18}" destId="{72BE1A5F-FE96-4125-9255-6CF775A7EF70}" srcOrd="0" destOrd="0" presId="urn:microsoft.com/office/officeart/2005/8/layout/orgChart1"/>
    <dgm:cxn modelId="{0FC5822A-2EA2-44C2-BBD1-D3758DBB599A}" type="presParOf" srcId="{5F48A185-820B-4E4A-89EF-0042C4F68C18}" destId="{58B84421-C544-4585-A3CA-47EDA3B3750D}" srcOrd="1" destOrd="0" presId="urn:microsoft.com/office/officeart/2005/8/layout/orgChart1"/>
    <dgm:cxn modelId="{20AB299C-414E-456B-B730-3BADFB8108F0}" type="presParOf" srcId="{58B84421-C544-4585-A3CA-47EDA3B3750D}" destId="{8FB06A0C-2C9E-4511-8D75-3216499537E2}" srcOrd="0" destOrd="0" presId="urn:microsoft.com/office/officeart/2005/8/layout/orgChart1"/>
    <dgm:cxn modelId="{E5DA6EBC-5C05-42BC-8673-305BA898FB2C}" type="presParOf" srcId="{8FB06A0C-2C9E-4511-8D75-3216499537E2}" destId="{B9E5E5F6-D2DD-4CE6-883C-F3A0B5B83285}" srcOrd="0" destOrd="0" presId="urn:microsoft.com/office/officeart/2005/8/layout/orgChart1"/>
    <dgm:cxn modelId="{AC44B1ED-4FE3-40B8-9DA9-3E38E576320D}" type="presParOf" srcId="{8FB06A0C-2C9E-4511-8D75-3216499537E2}" destId="{AB34CDD6-BEB4-4064-88AE-508F74C8C7F3}" srcOrd="1" destOrd="0" presId="urn:microsoft.com/office/officeart/2005/8/layout/orgChart1"/>
    <dgm:cxn modelId="{C339ECDF-2627-4CFB-983A-55ADB7A08FBE}" type="presParOf" srcId="{58B84421-C544-4585-A3CA-47EDA3B3750D}" destId="{B8EB9052-E8C5-45E0-A265-792AFA59CF77}" srcOrd="1" destOrd="0" presId="urn:microsoft.com/office/officeart/2005/8/layout/orgChart1"/>
    <dgm:cxn modelId="{B923E1BD-BFCB-4AD3-A7EE-745F7ED09E7D}" type="presParOf" srcId="{58B84421-C544-4585-A3CA-47EDA3B3750D}" destId="{61D7A56F-0EEE-46AE-9314-B3876B8A27E5}" srcOrd="2" destOrd="0" presId="urn:microsoft.com/office/officeart/2005/8/layout/orgChart1"/>
    <dgm:cxn modelId="{957EA2F7-4A8E-4CA4-A600-D81B5A8BCE76}" type="presParOf" srcId="{5F48A185-820B-4E4A-89EF-0042C4F68C18}" destId="{406468E0-757B-4488-9B8C-60F62BCBF210}" srcOrd="2" destOrd="0" presId="urn:microsoft.com/office/officeart/2005/8/layout/orgChart1"/>
    <dgm:cxn modelId="{7C715EF8-AA24-46E6-97C5-6583BFEB98A8}" type="presParOf" srcId="{5F48A185-820B-4E4A-89EF-0042C4F68C18}" destId="{63C0088F-F903-466D-AEA7-2E8AA20EA64E}" srcOrd="3" destOrd="0" presId="urn:microsoft.com/office/officeart/2005/8/layout/orgChart1"/>
    <dgm:cxn modelId="{8C70D426-31BC-49F2-96AC-EFD2D42D4500}" type="presParOf" srcId="{63C0088F-F903-466D-AEA7-2E8AA20EA64E}" destId="{4F31B451-4727-498C-8A78-E19AA56E7508}" srcOrd="0" destOrd="0" presId="urn:microsoft.com/office/officeart/2005/8/layout/orgChart1"/>
    <dgm:cxn modelId="{B66F0F02-FDDB-45F3-9B74-7B11EAAB71B0}" type="presParOf" srcId="{4F31B451-4727-498C-8A78-E19AA56E7508}" destId="{866300B1-74B5-449F-9834-770C2DC14262}" srcOrd="0" destOrd="0" presId="urn:microsoft.com/office/officeart/2005/8/layout/orgChart1"/>
    <dgm:cxn modelId="{20D55D29-177E-4762-BDCC-167DF36BDB12}" type="presParOf" srcId="{4F31B451-4727-498C-8A78-E19AA56E7508}" destId="{52BE8A9C-37DE-454F-AAB9-7A45379FD4CE}" srcOrd="1" destOrd="0" presId="urn:microsoft.com/office/officeart/2005/8/layout/orgChart1"/>
    <dgm:cxn modelId="{1C7D15E4-68C3-4AD1-8FF8-1BBBC8F1F72E}" type="presParOf" srcId="{63C0088F-F903-466D-AEA7-2E8AA20EA64E}" destId="{63C40AA5-76DA-4692-B402-A301D1FED8A2}" srcOrd="1" destOrd="0" presId="urn:microsoft.com/office/officeart/2005/8/layout/orgChart1"/>
    <dgm:cxn modelId="{FD0133D0-2938-43CA-9BD5-DA384D2D4772}" type="presParOf" srcId="{63C0088F-F903-466D-AEA7-2E8AA20EA64E}" destId="{465CF253-DACE-4E30-AEC2-09B46E88B55E}" srcOrd="2" destOrd="0" presId="urn:microsoft.com/office/officeart/2005/8/layout/orgChart1"/>
    <dgm:cxn modelId="{4F3F8863-105D-4AC2-BE9F-D1E6DA5A85CF}" type="presParOf" srcId="{23C244A3-F4D1-4E93-8D9C-897A0A5C6E39}" destId="{2E696C03-35D1-4BC5-B5A1-BAA72B820CEA}" srcOrd="2" destOrd="0" presId="urn:microsoft.com/office/officeart/2005/8/layout/orgChart1"/>
    <dgm:cxn modelId="{85D690D1-12B9-467F-BA88-209B3B1DF38A}" type="presParOf" srcId="{5953C5CB-F81C-40EB-9CA2-C1F91350AD1B}" destId="{E8D71DB4-124F-453A-96DE-64481C08D2B8}" srcOrd="2" destOrd="0" presId="urn:microsoft.com/office/officeart/2005/8/layout/orgChart1"/>
    <dgm:cxn modelId="{B6E3D4C0-2C87-4531-960C-34E25BD408D7}" type="presParOf" srcId="{09F8C063-2F48-453E-83BF-CFDF06BE891B}" destId="{56DE7B45-74B8-426C-AF53-C0BB0A725626}" srcOrd="2" destOrd="0" presId="urn:microsoft.com/office/officeart/2005/8/layout/orgChart1"/>
    <dgm:cxn modelId="{7CFE534F-3B10-4F81-869B-12D631866271}" type="presParOf" srcId="{09F8C063-2F48-453E-83BF-CFDF06BE891B}" destId="{1B04F75B-C784-41B9-92DF-FDD81C4866D2}" srcOrd="3" destOrd="0" presId="urn:microsoft.com/office/officeart/2005/8/layout/orgChart1"/>
    <dgm:cxn modelId="{552A479A-EEF8-44EE-8437-816CF844541C}" type="presParOf" srcId="{1B04F75B-C784-41B9-92DF-FDD81C4866D2}" destId="{29E5EDFB-AB1B-451E-8E0E-D29D51FFE95D}" srcOrd="0" destOrd="0" presId="urn:microsoft.com/office/officeart/2005/8/layout/orgChart1"/>
    <dgm:cxn modelId="{A0FA074E-E355-479D-88B6-E1EC9B66B42B}" type="presParOf" srcId="{29E5EDFB-AB1B-451E-8E0E-D29D51FFE95D}" destId="{710873A9-D61E-4563-BCD9-C5D8F3989CAB}" srcOrd="0" destOrd="0" presId="urn:microsoft.com/office/officeart/2005/8/layout/orgChart1"/>
    <dgm:cxn modelId="{5DEA945E-D5F8-46F9-BE37-DFE9A744F285}" type="presParOf" srcId="{29E5EDFB-AB1B-451E-8E0E-D29D51FFE95D}" destId="{94239905-C15A-4BC9-AC52-6EAE76B1BE38}" srcOrd="1" destOrd="0" presId="urn:microsoft.com/office/officeart/2005/8/layout/orgChart1"/>
    <dgm:cxn modelId="{7EEFEC15-DACE-4B2F-AD93-86627D6619CF}" type="presParOf" srcId="{1B04F75B-C784-41B9-92DF-FDD81C4866D2}" destId="{454B3379-3898-4402-B713-B2691B52A805}" srcOrd="1" destOrd="0" presId="urn:microsoft.com/office/officeart/2005/8/layout/orgChart1"/>
    <dgm:cxn modelId="{1669EF72-E00D-48AA-89AF-544055848A0B}" type="presParOf" srcId="{454B3379-3898-4402-B713-B2691B52A805}" destId="{04A9A2C7-31A9-4EEF-87D2-A3CE52CA8063}" srcOrd="0" destOrd="0" presId="urn:microsoft.com/office/officeart/2005/8/layout/orgChart1"/>
    <dgm:cxn modelId="{21C3652B-045C-4D0C-B524-84AEBAE0CC18}" type="presParOf" srcId="{454B3379-3898-4402-B713-B2691B52A805}" destId="{B83C298C-9513-4310-B114-E85AF73A87AB}" srcOrd="1" destOrd="0" presId="urn:microsoft.com/office/officeart/2005/8/layout/orgChart1"/>
    <dgm:cxn modelId="{DAE35287-1CD6-4529-A0BE-598133C1B6A9}" type="presParOf" srcId="{B83C298C-9513-4310-B114-E85AF73A87AB}" destId="{13B9EAEE-51DA-4FA7-A9EC-FC196C288E08}" srcOrd="0" destOrd="0" presId="urn:microsoft.com/office/officeart/2005/8/layout/orgChart1"/>
    <dgm:cxn modelId="{5FC886BD-3D5F-4B7D-B566-CBB580EBB81D}" type="presParOf" srcId="{13B9EAEE-51DA-4FA7-A9EC-FC196C288E08}" destId="{54C53945-4C55-4C3F-9B0C-F5E007975831}" srcOrd="0" destOrd="0" presId="urn:microsoft.com/office/officeart/2005/8/layout/orgChart1"/>
    <dgm:cxn modelId="{DEB68CF6-3715-4918-8CAF-E197DB9E2639}" type="presParOf" srcId="{13B9EAEE-51DA-4FA7-A9EC-FC196C288E08}" destId="{C199C265-18EE-49E2-9813-0EBEBFD9621D}" srcOrd="1" destOrd="0" presId="urn:microsoft.com/office/officeart/2005/8/layout/orgChart1"/>
    <dgm:cxn modelId="{9EB6C352-C597-4EBD-B2B6-EB463AA90954}" type="presParOf" srcId="{B83C298C-9513-4310-B114-E85AF73A87AB}" destId="{19A3D05C-7EE0-41E3-B208-D905741FD2CF}" srcOrd="1" destOrd="0" presId="urn:microsoft.com/office/officeart/2005/8/layout/orgChart1"/>
    <dgm:cxn modelId="{4D634014-C86E-4CC5-90CC-655C43F124AA}" type="presParOf" srcId="{19A3D05C-7EE0-41E3-B208-D905741FD2CF}" destId="{C0B60778-0D81-4C71-8966-D2986165889B}" srcOrd="0" destOrd="0" presId="urn:microsoft.com/office/officeart/2005/8/layout/orgChart1"/>
    <dgm:cxn modelId="{A9953977-35E5-4517-9120-D184ABC969DB}" type="presParOf" srcId="{19A3D05C-7EE0-41E3-B208-D905741FD2CF}" destId="{A22C4847-BD77-4E26-9BF6-78746AD5D2EB}" srcOrd="1" destOrd="0" presId="urn:microsoft.com/office/officeart/2005/8/layout/orgChart1"/>
    <dgm:cxn modelId="{4DF18A15-CE7A-48E9-BDD7-33585EFAE326}" type="presParOf" srcId="{A22C4847-BD77-4E26-9BF6-78746AD5D2EB}" destId="{2967C2E0-5864-4D63-BF47-EA35CDA0DBCB}" srcOrd="0" destOrd="0" presId="urn:microsoft.com/office/officeart/2005/8/layout/orgChart1"/>
    <dgm:cxn modelId="{9BEDC856-C6E1-4243-B16D-8A360BB70675}" type="presParOf" srcId="{2967C2E0-5864-4D63-BF47-EA35CDA0DBCB}" destId="{613885A3-B657-407A-9513-75FC54A85243}" srcOrd="0" destOrd="0" presId="urn:microsoft.com/office/officeart/2005/8/layout/orgChart1"/>
    <dgm:cxn modelId="{DCF53FFD-66EF-419B-BD06-35B95A6680F9}" type="presParOf" srcId="{2967C2E0-5864-4D63-BF47-EA35CDA0DBCB}" destId="{8D3CC104-3038-42BF-AA4D-2ED87906382F}" srcOrd="1" destOrd="0" presId="urn:microsoft.com/office/officeart/2005/8/layout/orgChart1"/>
    <dgm:cxn modelId="{E36A5FB6-B0C6-4CA7-8A27-D8FFFD1B53CF}" type="presParOf" srcId="{A22C4847-BD77-4E26-9BF6-78746AD5D2EB}" destId="{A2719B2D-2CC6-495B-ADC9-F7E3EFB968D8}" srcOrd="1" destOrd="0" presId="urn:microsoft.com/office/officeart/2005/8/layout/orgChart1"/>
    <dgm:cxn modelId="{10168D8E-4E9E-4E33-9602-180CDD252883}" type="presParOf" srcId="{A22C4847-BD77-4E26-9BF6-78746AD5D2EB}" destId="{E45E3B47-F6F4-4D5B-8B32-32747DCC6793}" srcOrd="2" destOrd="0" presId="urn:microsoft.com/office/officeart/2005/8/layout/orgChart1"/>
    <dgm:cxn modelId="{152267E5-F616-47C4-9E2E-F82A2B70CB5B}" type="presParOf" srcId="{19A3D05C-7EE0-41E3-B208-D905741FD2CF}" destId="{D2DB5126-C470-4D38-B1AF-60F3996EC1D5}" srcOrd="2" destOrd="0" presId="urn:microsoft.com/office/officeart/2005/8/layout/orgChart1"/>
    <dgm:cxn modelId="{561FCF26-020C-4EE4-A7B3-DFE6F95A3EFB}" type="presParOf" srcId="{19A3D05C-7EE0-41E3-B208-D905741FD2CF}" destId="{3BCA6CFB-0BD1-4133-B6E8-000A77DF4922}" srcOrd="3" destOrd="0" presId="urn:microsoft.com/office/officeart/2005/8/layout/orgChart1"/>
    <dgm:cxn modelId="{8C4BEB03-A4AF-4FC2-93C6-411D9E54D569}" type="presParOf" srcId="{3BCA6CFB-0BD1-4133-B6E8-000A77DF4922}" destId="{AB8D0393-7E55-47C8-B1A4-0F86747E6131}" srcOrd="0" destOrd="0" presId="urn:microsoft.com/office/officeart/2005/8/layout/orgChart1"/>
    <dgm:cxn modelId="{44C86F50-8C45-44AB-A275-076FEFA7E3F2}" type="presParOf" srcId="{AB8D0393-7E55-47C8-B1A4-0F86747E6131}" destId="{C7D50600-0657-4C45-B7A6-D1E797EBDD91}" srcOrd="0" destOrd="0" presId="urn:microsoft.com/office/officeart/2005/8/layout/orgChart1"/>
    <dgm:cxn modelId="{07A99831-15A2-4914-BE32-135F030CF92F}" type="presParOf" srcId="{AB8D0393-7E55-47C8-B1A4-0F86747E6131}" destId="{158006A7-4545-43A5-9B2E-7935BB3C5961}" srcOrd="1" destOrd="0" presId="urn:microsoft.com/office/officeart/2005/8/layout/orgChart1"/>
    <dgm:cxn modelId="{57E7CA79-CAB9-4047-AD5F-B109588A56C1}" type="presParOf" srcId="{3BCA6CFB-0BD1-4133-B6E8-000A77DF4922}" destId="{EA41343D-5E5F-4D5F-9740-10D43ECD1AD9}" srcOrd="1" destOrd="0" presId="urn:microsoft.com/office/officeart/2005/8/layout/orgChart1"/>
    <dgm:cxn modelId="{69CE1A77-7718-47B8-8930-42B40599EEB1}" type="presParOf" srcId="{3BCA6CFB-0BD1-4133-B6E8-000A77DF4922}" destId="{4AABD1F5-9498-4049-8B38-156C271299C8}" srcOrd="2" destOrd="0" presId="urn:microsoft.com/office/officeart/2005/8/layout/orgChart1"/>
    <dgm:cxn modelId="{F1E6E68C-48C8-4FDC-9588-962B7EFE6104}" type="presParOf" srcId="{B83C298C-9513-4310-B114-E85AF73A87AB}" destId="{381906FD-2A7C-4580-8FF0-898F37197F9B}" srcOrd="2" destOrd="0" presId="urn:microsoft.com/office/officeart/2005/8/layout/orgChart1"/>
    <dgm:cxn modelId="{4916834F-9236-407D-AE8A-33C52684719C}" type="presParOf" srcId="{454B3379-3898-4402-B713-B2691B52A805}" destId="{54D7805C-7D91-4172-8B05-18CCD50CD96A}" srcOrd="2" destOrd="0" presId="urn:microsoft.com/office/officeart/2005/8/layout/orgChart1"/>
    <dgm:cxn modelId="{DA2220AA-1903-4543-A872-EF3298FF08FB}" type="presParOf" srcId="{454B3379-3898-4402-B713-B2691B52A805}" destId="{9A331905-3B3E-40B3-A86B-9F30AB417FD0}" srcOrd="3" destOrd="0" presId="urn:microsoft.com/office/officeart/2005/8/layout/orgChart1"/>
    <dgm:cxn modelId="{A3415340-AB14-446E-8F50-ADC9D4E05B90}" type="presParOf" srcId="{9A331905-3B3E-40B3-A86B-9F30AB417FD0}" destId="{5E500097-389C-440C-BCF2-62144B43A19E}" srcOrd="0" destOrd="0" presId="urn:microsoft.com/office/officeart/2005/8/layout/orgChart1"/>
    <dgm:cxn modelId="{58FC0BA5-8DC6-499C-B8BD-DF196412FB49}" type="presParOf" srcId="{5E500097-389C-440C-BCF2-62144B43A19E}" destId="{1190CAC5-071E-4E1B-8B60-3737BC06798F}" srcOrd="0" destOrd="0" presId="urn:microsoft.com/office/officeart/2005/8/layout/orgChart1"/>
    <dgm:cxn modelId="{F677532B-1A8D-4FB6-9996-298DE6175D79}" type="presParOf" srcId="{5E500097-389C-440C-BCF2-62144B43A19E}" destId="{D9E93D5D-AD44-4122-BE69-40536993A68B}" srcOrd="1" destOrd="0" presId="urn:microsoft.com/office/officeart/2005/8/layout/orgChart1"/>
    <dgm:cxn modelId="{BCF84B0E-6698-41DC-8274-95F7728D0388}" type="presParOf" srcId="{9A331905-3B3E-40B3-A86B-9F30AB417FD0}" destId="{00F38CEF-4642-4DFA-AC46-2AE05871BD82}" srcOrd="1" destOrd="0" presId="urn:microsoft.com/office/officeart/2005/8/layout/orgChart1"/>
    <dgm:cxn modelId="{C7267CF4-4FDA-4616-99BD-F9C430CD1623}" type="presParOf" srcId="{00F38CEF-4642-4DFA-AC46-2AE05871BD82}" destId="{0BE65E3E-69EF-4BA3-9AF4-49F360D3F86E}" srcOrd="0" destOrd="0" presId="urn:microsoft.com/office/officeart/2005/8/layout/orgChart1"/>
    <dgm:cxn modelId="{D91CE9F0-D0CB-4130-A62A-F0C6F3B34DEF}" type="presParOf" srcId="{00F38CEF-4642-4DFA-AC46-2AE05871BD82}" destId="{3EC42EF1-F591-4D36-B633-053032D5A855}" srcOrd="1" destOrd="0" presId="urn:microsoft.com/office/officeart/2005/8/layout/orgChart1"/>
    <dgm:cxn modelId="{06C9EBC6-88B0-43B0-A66F-60E6BF985709}" type="presParOf" srcId="{3EC42EF1-F591-4D36-B633-053032D5A855}" destId="{A7770A5F-3A9B-4C94-9A33-6063651978E7}" srcOrd="0" destOrd="0" presId="urn:microsoft.com/office/officeart/2005/8/layout/orgChart1"/>
    <dgm:cxn modelId="{3F3CF55C-876E-45FA-A3F1-3666DA6FB032}" type="presParOf" srcId="{A7770A5F-3A9B-4C94-9A33-6063651978E7}" destId="{5C48A4D3-2909-4B34-BEA7-CE2F93F07F78}" srcOrd="0" destOrd="0" presId="urn:microsoft.com/office/officeart/2005/8/layout/orgChart1"/>
    <dgm:cxn modelId="{E56F0F7A-D4D6-4FF5-97E0-30B6AFA9AB04}" type="presParOf" srcId="{A7770A5F-3A9B-4C94-9A33-6063651978E7}" destId="{9F51F456-568D-4C77-AF3D-19A1641FBC8C}" srcOrd="1" destOrd="0" presId="urn:microsoft.com/office/officeart/2005/8/layout/orgChart1"/>
    <dgm:cxn modelId="{CC065CA3-2FAD-45DA-B903-14808C5E0D80}" type="presParOf" srcId="{3EC42EF1-F591-4D36-B633-053032D5A855}" destId="{AF2B63D0-9A8A-4532-AF13-BC5F559DCA60}" srcOrd="1" destOrd="0" presId="urn:microsoft.com/office/officeart/2005/8/layout/orgChart1"/>
    <dgm:cxn modelId="{51961517-6B7E-4702-B133-16A8EC679A0A}" type="presParOf" srcId="{3EC42EF1-F591-4D36-B633-053032D5A855}" destId="{52DBBE03-0153-4FB7-9C62-8B52E7BDCE49}" srcOrd="2" destOrd="0" presId="urn:microsoft.com/office/officeart/2005/8/layout/orgChart1"/>
    <dgm:cxn modelId="{DE4F56EC-CEEF-4B88-B2D8-3369F8BB812C}" type="presParOf" srcId="{00F38CEF-4642-4DFA-AC46-2AE05871BD82}" destId="{BB58DE1D-4B90-4078-89F4-86308AE9FE42}" srcOrd="2" destOrd="0" presId="urn:microsoft.com/office/officeart/2005/8/layout/orgChart1"/>
    <dgm:cxn modelId="{E59FA74A-F9BA-4E19-B3C6-AF801EB727E3}" type="presParOf" srcId="{00F38CEF-4642-4DFA-AC46-2AE05871BD82}" destId="{E7A69805-9B94-4CF7-B683-EA796D00E13E}" srcOrd="3" destOrd="0" presId="urn:microsoft.com/office/officeart/2005/8/layout/orgChart1"/>
    <dgm:cxn modelId="{DF73BD5E-A55E-4F43-90E4-CC091D5A4D61}" type="presParOf" srcId="{E7A69805-9B94-4CF7-B683-EA796D00E13E}" destId="{8B1E414D-9A68-4027-9D4B-FF0FFF393357}" srcOrd="0" destOrd="0" presId="urn:microsoft.com/office/officeart/2005/8/layout/orgChart1"/>
    <dgm:cxn modelId="{86CC5AEB-2371-4445-B1BD-BF210CA8AEA6}" type="presParOf" srcId="{8B1E414D-9A68-4027-9D4B-FF0FFF393357}" destId="{5237866C-C303-4076-BFAD-4F0AAC1BBC6D}" srcOrd="0" destOrd="0" presId="urn:microsoft.com/office/officeart/2005/8/layout/orgChart1"/>
    <dgm:cxn modelId="{CEE949BD-7442-40D0-88D6-1AF02B5DAE96}" type="presParOf" srcId="{8B1E414D-9A68-4027-9D4B-FF0FFF393357}" destId="{646CEBE2-1312-459B-9D1F-7CB860B38887}" srcOrd="1" destOrd="0" presId="urn:microsoft.com/office/officeart/2005/8/layout/orgChart1"/>
    <dgm:cxn modelId="{2A597CA5-53D2-47A1-BE1C-1FEE329EEBE7}" type="presParOf" srcId="{E7A69805-9B94-4CF7-B683-EA796D00E13E}" destId="{DAB60B34-3B60-4A5D-B353-D30462642BAE}" srcOrd="1" destOrd="0" presId="urn:microsoft.com/office/officeart/2005/8/layout/orgChart1"/>
    <dgm:cxn modelId="{6F90FB90-32E7-436E-BB0F-A326D5EAB07B}" type="presParOf" srcId="{E7A69805-9B94-4CF7-B683-EA796D00E13E}" destId="{4324A302-E3C0-448E-B234-0216E3B88310}" srcOrd="2" destOrd="0" presId="urn:microsoft.com/office/officeart/2005/8/layout/orgChart1"/>
    <dgm:cxn modelId="{454DF769-E380-4EF5-AB38-B3985DFF6C45}" type="presParOf" srcId="{9A331905-3B3E-40B3-A86B-9F30AB417FD0}" destId="{DFE95170-D320-4BB9-A7CC-A0A1FC1D1CD6}" srcOrd="2" destOrd="0" presId="urn:microsoft.com/office/officeart/2005/8/layout/orgChart1"/>
    <dgm:cxn modelId="{A4A84A80-8449-4C13-AF7A-BC7E06AFAAE6}" type="presParOf" srcId="{1B04F75B-C784-41B9-92DF-FDD81C4866D2}" destId="{7828FD70-391E-4F91-A25F-FA006D2B3B0A}" srcOrd="2" destOrd="0" presId="urn:microsoft.com/office/officeart/2005/8/layout/orgChart1"/>
    <dgm:cxn modelId="{4077B489-ECFC-43B3-A497-B65A42881C14}" type="presParOf" srcId="{CDE3C70C-3DAF-4C06-82E3-A2368F1B9815}" destId="{8C6D7342-83F7-4F63-BC43-5F9F8A7F181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58DE1D-4B90-4078-89F4-86308AE9FE42}">
      <dsp:nvSpPr>
        <dsp:cNvPr id="0" name=""/>
        <dsp:cNvSpPr/>
      </dsp:nvSpPr>
      <dsp:spPr>
        <a:xfrm>
          <a:off x="8149198" y="3159401"/>
          <a:ext cx="248004" cy="17301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0182"/>
              </a:lnTo>
              <a:lnTo>
                <a:pt x="248004" y="1730182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E65E3E-69EF-4BA3-9AF4-49F360D3F86E}">
      <dsp:nvSpPr>
        <dsp:cNvPr id="0" name=""/>
        <dsp:cNvSpPr/>
      </dsp:nvSpPr>
      <dsp:spPr>
        <a:xfrm>
          <a:off x="8149198" y="3159401"/>
          <a:ext cx="248004" cy="4906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0694"/>
              </a:lnTo>
              <a:lnTo>
                <a:pt x="248004" y="490694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7805C-7D91-4172-8B05-18CCD50CD96A}">
      <dsp:nvSpPr>
        <dsp:cNvPr id="0" name=""/>
        <dsp:cNvSpPr/>
      </dsp:nvSpPr>
      <dsp:spPr>
        <a:xfrm>
          <a:off x="7811047" y="2249997"/>
          <a:ext cx="997958" cy="346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199"/>
              </a:lnTo>
              <a:lnTo>
                <a:pt x="997958" y="173199"/>
              </a:lnTo>
              <a:lnTo>
                <a:pt x="997958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DB5126-C470-4D38-B1AF-60F3996EC1D5}">
      <dsp:nvSpPr>
        <dsp:cNvPr id="0" name=""/>
        <dsp:cNvSpPr/>
      </dsp:nvSpPr>
      <dsp:spPr>
        <a:xfrm>
          <a:off x="6153282" y="3159401"/>
          <a:ext cx="238883" cy="17301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0182"/>
              </a:lnTo>
              <a:lnTo>
                <a:pt x="238883" y="1730182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B60778-0D81-4C71-8966-D2986165889B}">
      <dsp:nvSpPr>
        <dsp:cNvPr id="0" name=""/>
        <dsp:cNvSpPr/>
      </dsp:nvSpPr>
      <dsp:spPr>
        <a:xfrm>
          <a:off x="6153282" y="3159401"/>
          <a:ext cx="230338" cy="4928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2813"/>
              </a:lnTo>
              <a:lnTo>
                <a:pt x="230338" y="492813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9A2C7-31A9-4EEF-87D2-A3CE52CA8063}">
      <dsp:nvSpPr>
        <dsp:cNvPr id="0" name=""/>
        <dsp:cNvSpPr/>
      </dsp:nvSpPr>
      <dsp:spPr>
        <a:xfrm>
          <a:off x="6813089" y="2249997"/>
          <a:ext cx="997958" cy="346398"/>
        </a:xfrm>
        <a:custGeom>
          <a:avLst/>
          <a:gdLst/>
          <a:ahLst/>
          <a:cxnLst/>
          <a:rect l="0" t="0" r="0" b="0"/>
          <a:pathLst>
            <a:path>
              <a:moveTo>
                <a:pt x="997958" y="0"/>
              </a:moveTo>
              <a:lnTo>
                <a:pt x="997958" y="173199"/>
              </a:lnTo>
              <a:lnTo>
                <a:pt x="0" y="173199"/>
              </a:lnTo>
              <a:lnTo>
                <a:pt x="0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DE7B45-74B8-426C-AF53-C0BB0A725626}">
      <dsp:nvSpPr>
        <dsp:cNvPr id="0" name=""/>
        <dsp:cNvSpPr/>
      </dsp:nvSpPr>
      <dsp:spPr>
        <a:xfrm>
          <a:off x="5316152" y="1340594"/>
          <a:ext cx="2494895" cy="346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199"/>
              </a:lnTo>
              <a:lnTo>
                <a:pt x="2494895" y="173199"/>
              </a:lnTo>
              <a:lnTo>
                <a:pt x="2494895" y="34639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6468E0-757B-4488-9B8C-60F62BCBF210}">
      <dsp:nvSpPr>
        <dsp:cNvPr id="0" name=""/>
        <dsp:cNvSpPr/>
      </dsp:nvSpPr>
      <dsp:spPr>
        <a:xfrm>
          <a:off x="4157366" y="3159401"/>
          <a:ext cx="253827" cy="18282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28287"/>
              </a:lnTo>
              <a:lnTo>
                <a:pt x="253827" y="1828287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BE1A5F-FE96-4125-9255-6CF775A7EF70}">
      <dsp:nvSpPr>
        <dsp:cNvPr id="0" name=""/>
        <dsp:cNvSpPr/>
      </dsp:nvSpPr>
      <dsp:spPr>
        <a:xfrm>
          <a:off x="4157366" y="3159401"/>
          <a:ext cx="247427" cy="6279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7901"/>
              </a:lnTo>
              <a:lnTo>
                <a:pt x="247427" y="627901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12ABAB-8F98-4629-8236-0D4CDF7C4208}">
      <dsp:nvSpPr>
        <dsp:cNvPr id="0" name=""/>
        <dsp:cNvSpPr/>
      </dsp:nvSpPr>
      <dsp:spPr>
        <a:xfrm>
          <a:off x="2821257" y="2249997"/>
          <a:ext cx="1995916" cy="346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199"/>
              </a:lnTo>
              <a:lnTo>
                <a:pt x="1995916" y="173199"/>
              </a:lnTo>
              <a:lnTo>
                <a:pt x="1995916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A9E3FC-E566-4E1A-8271-F9B92D1BFE3F}">
      <dsp:nvSpPr>
        <dsp:cNvPr id="0" name=""/>
        <dsp:cNvSpPr/>
      </dsp:nvSpPr>
      <dsp:spPr>
        <a:xfrm>
          <a:off x="2161450" y="3159401"/>
          <a:ext cx="255559" cy="17080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8038"/>
              </a:lnTo>
              <a:lnTo>
                <a:pt x="255559" y="170803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74E0B3-E7A3-4535-9E78-19C7A8CB0936}">
      <dsp:nvSpPr>
        <dsp:cNvPr id="0" name=""/>
        <dsp:cNvSpPr/>
      </dsp:nvSpPr>
      <dsp:spPr>
        <a:xfrm>
          <a:off x="2161450" y="3159401"/>
          <a:ext cx="247427" cy="6279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7901"/>
              </a:lnTo>
              <a:lnTo>
                <a:pt x="247427" y="627901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BA06A3-A9EE-4077-AA93-27A19A3EA2CE}">
      <dsp:nvSpPr>
        <dsp:cNvPr id="0" name=""/>
        <dsp:cNvSpPr/>
      </dsp:nvSpPr>
      <dsp:spPr>
        <a:xfrm>
          <a:off x="2775537" y="2249997"/>
          <a:ext cx="91440" cy="34639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F739E4-9C6B-4CB1-B333-A48E3A084D81}">
      <dsp:nvSpPr>
        <dsp:cNvPr id="0" name=""/>
        <dsp:cNvSpPr/>
      </dsp:nvSpPr>
      <dsp:spPr>
        <a:xfrm>
          <a:off x="825341" y="2249997"/>
          <a:ext cx="1995916" cy="346398"/>
        </a:xfrm>
        <a:custGeom>
          <a:avLst/>
          <a:gdLst/>
          <a:ahLst/>
          <a:cxnLst/>
          <a:rect l="0" t="0" r="0" b="0"/>
          <a:pathLst>
            <a:path>
              <a:moveTo>
                <a:pt x="1995916" y="0"/>
              </a:moveTo>
              <a:lnTo>
                <a:pt x="1995916" y="173199"/>
              </a:lnTo>
              <a:lnTo>
                <a:pt x="0" y="173199"/>
              </a:lnTo>
              <a:lnTo>
                <a:pt x="0" y="34639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6E4E7A-C209-4A61-B4E2-32BA3B0691D8}">
      <dsp:nvSpPr>
        <dsp:cNvPr id="0" name=""/>
        <dsp:cNvSpPr/>
      </dsp:nvSpPr>
      <dsp:spPr>
        <a:xfrm>
          <a:off x="2821257" y="1340594"/>
          <a:ext cx="2494895" cy="346398"/>
        </a:xfrm>
        <a:custGeom>
          <a:avLst/>
          <a:gdLst/>
          <a:ahLst/>
          <a:cxnLst/>
          <a:rect l="0" t="0" r="0" b="0"/>
          <a:pathLst>
            <a:path>
              <a:moveTo>
                <a:pt x="2494895" y="0"/>
              </a:moveTo>
              <a:lnTo>
                <a:pt x="2494895" y="173199"/>
              </a:lnTo>
              <a:lnTo>
                <a:pt x="0" y="173199"/>
              </a:lnTo>
              <a:lnTo>
                <a:pt x="0" y="34639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EA172C-90B5-468C-B1F6-94246675F34F}">
      <dsp:nvSpPr>
        <dsp:cNvPr id="0" name=""/>
        <dsp:cNvSpPr/>
      </dsp:nvSpPr>
      <dsp:spPr>
        <a:xfrm>
          <a:off x="3001310" y="777589"/>
          <a:ext cx="4629683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alive CD14- CD19- PBMCs</a:t>
          </a:r>
          <a:endParaRPr lang="en-CA" sz="2400" kern="1200" dirty="0"/>
        </a:p>
      </dsp:txBody>
      <dsp:txXfrm>
        <a:off x="3001310" y="777589"/>
        <a:ext cx="4629683" cy="563005"/>
      </dsp:txXfrm>
    </dsp:sp>
    <dsp:sp modelId="{AA79F0F5-25CF-4060-8B07-65BD8CF70661}">
      <dsp:nvSpPr>
        <dsp:cNvPr id="0" name=""/>
        <dsp:cNvSpPr/>
      </dsp:nvSpPr>
      <dsp:spPr>
        <a:xfrm>
          <a:off x="1996498" y="1686992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CD3-</a:t>
          </a:r>
          <a:endParaRPr lang="en-CA" sz="2400" kern="1200" dirty="0"/>
        </a:p>
      </dsp:txBody>
      <dsp:txXfrm>
        <a:off x="1996498" y="1686992"/>
        <a:ext cx="1649517" cy="563005"/>
      </dsp:txXfrm>
    </dsp:sp>
    <dsp:sp modelId="{3B8B20F9-DCC3-4CEC-90AB-3E0104C3E3AA}">
      <dsp:nvSpPr>
        <dsp:cNvPr id="0" name=""/>
        <dsp:cNvSpPr/>
      </dsp:nvSpPr>
      <dsp:spPr>
        <a:xfrm>
          <a:off x="582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CD56+++</a:t>
          </a:r>
          <a:endParaRPr lang="en-CA" sz="2400" b="1" kern="1200" dirty="0"/>
        </a:p>
      </dsp:txBody>
      <dsp:txXfrm>
        <a:off x="582" y="2596396"/>
        <a:ext cx="1649517" cy="563005"/>
      </dsp:txXfrm>
    </dsp:sp>
    <dsp:sp modelId="{9188567F-E5F5-4BE8-B140-33DCD17A1FAE}">
      <dsp:nvSpPr>
        <dsp:cNvPr id="0" name=""/>
        <dsp:cNvSpPr/>
      </dsp:nvSpPr>
      <dsp:spPr>
        <a:xfrm>
          <a:off x="1996498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CD56+</a:t>
          </a:r>
          <a:endParaRPr lang="en-CA" sz="2400" kern="1200" dirty="0"/>
        </a:p>
      </dsp:txBody>
      <dsp:txXfrm>
        <a:off x="1996498" y="2596396"/>
        <a:ext cx="1649517" cy="563005"/>
      </dsp:txXfrm>
    </dsp:sp>
    <dsp:sp modelId="{667C7B34-703F-49D6-A707-F746B70E6DB5}">
      <dsp:nvSpPr>
        <dsp:cNvPr id="0" name=""/>
        <dsp:cNvSpPr/>
      </dsp:nvSpPr>
      <dsp:spPr>
        <a:xfrm>
          <a:off x="2408877" y="3505800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CD57-</a:t>
          </a:r>
          <a:endParaRPr lang="en-CA" sz="2400" b="1" kern="1200" dirty="0"/>
        </a:p>
      </dsp:txBody>
      <dsp:txXfrm>
        <a:off x="2408877" y="3505800"/>
        <a:ext cx="1649517" cy="563005"/>
      </dsp:txXfrm>
    </dsp:sp>
    <dsp:sp modelId="{27A38506-782A-46E7-B4A9-E44A70980937}">
      <dsp:nvSpPr>
        <dsp:cNvPr id="0" name=""/>
        <dsp:cNvSpPr/>
      </dsp:nvSpPr>
      <dsp:spPr>
        <a:xfrm>
          <a:off x="2417010" y="4585937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CD57+</a:t>
          </a:r>
          <a:endParaRPr lang="en-CA" sz="2400" b="1" kern="1200" dirty="0"/>
        </a:p>
      </dsp:txBody>
      <dsp:txXfrm>
        <a:off x="2417010" y="4585937"/>
        <a:ext cx="1649517" cy="563005"/>
      </dsp:txXfrm>
    </dsp:sp>
    <dsp:sp modelId="{79589F13-FE13-4C4C-AE5D-CACBC6E8E414}">
      <dsp:nvSpPr>
        <dsp:cNvPr id="0" name=""/>
        <dsp:cNvSpPr/>
      </dsp:nvSpPr>
      <dsp:spPr>
        <a:xfrm>
          <a:off x="3992414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CD56-</a:t>
          </a:r>
          <a:endParaRPr lang="en-CA" sz="2400" kern="1200" dirty="0"/>
        </a:p>
      </dsp:txBody>
      <dsp:txXfrm>
        <a:off x="3992414" y="2596396"/>
        <a:ext cx="1649517" cy="563005"/>
      </dsp:txXfrm>
    </dsp:sp>
    <dsp:sp modelId="{B9E5E5F6-D2DD-4CE6-883C-F3A0B5B83285}">
      <dsp:nvSpPr>
        <dsp:cNvPr id="0" name=""/>
        <dsp:cNvSpPr/>
      </dsp:nvSpPr>
      <dsp:spPr>
        <a:xfrm>
          <a:off x="4404793" y="3505800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CD16+++</a:t>
          </a:r>
          <a:endParaRPr lang="en-CA" sz="2400" b="1" kern="1200" dirty="0"/>
        </a:p>
      </dsp:txBody>
      <dsp:txXfrm>
        <a:off x="4404793" y="3505800"/>
        <a:ext cx="1649517" cy="563005"/>
      </dsp:txXfrm>
    </dsp:sp>
    <dsp:sp modelId="{866300B1-74B5-449F-9834-770C2DC14262}">
      <dsp:nvSpPr>
        <dsp:cNvPr id="0" name=""/>
        <dsp:cNvSpPr/>
      </dsp:nvSpPr>
      <dsp:spPr>
        <a:xfrm>
          <a:off x="4411194" y="4786881"/>
          <a:ext cx="1262491" cy="401616"/>
        </a:xfrm>
        <a:prstGeom prst="rect">
          <a:avLst/>
        </a:prstGeom>
        <a:solidFill>
          <a:schemeClr val="bg2">
            <a:lumMod val="90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FF0000"/>
              </a:solidFill>
            </a:rPr>
            <a:t>CD16-</a:t>
          </a:r>
          <a:endParaRPr lang="en-CA" sz="2400" kern="1200" dirty="0">
            <a:solidFill>
              <a:srgbClr val="FF0000"/>
            </a:solidFill>
          </a:endParaRPr>
        </a:p>
      </dsp:txBody>
      <dsp:txXfrm>
        <a:off x="4411194" y="4786881"/>
        <a:ext cx="1262491" cy="401616"/>
      </dsp:txXfrm>
    </dsp:sp>
    <dsp:sp modelId="{710873A9-D61E-4563-BCD9-C5D8F3989CAB}">
      <dsp:nvSpPr>
        <dsp:cNvPr id="0" name=""/>
        <dsp:cNvSpPr/>
      </dsp:nvSpPr>
      <dsp:spPr>
        <a:xfrm>
          <a:off x="6986288" y="1686992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CD3+</a:t>
          </a:r>
          <a:endParaRPr lang="en-CA" sz="2400" kern="1200" dirty="0"/>
        </a:p>
      </dsp:txBody>
      <dsp:txXfrm>
        <a:off x="6986288" y="1686992"/>
        <a:ext cx="1649517" cy="563005"/>
      </dsp:txXfrm>
    </dsp:sp>
    <dsp:sp modelId="{54C53945-4C55-4C3F-9B0C-F5E007975831}">
      <dsp:nvSpPr>
        <dsp:cNvPr id="0" name=""/>
        <dsp:cNvSpPr/>
      </dsp:nvSpPr>
      <dsp:spPr>
        <a:xfrm>
          <a:off x="5988330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CD8a+</a:t>
          </a:r>
          <a:endParaRPr lang="en-CA" sz="2400" kern="1200" dirty="0"/>
        </a:p>
      </dsp:txBody>
      <dsp:txXfrm>
        <a:off x="5988330" y="2596396"/>
        <a:ext cx="1649517" cy="563005"/>
      </dsp:txXfrm>
    </dsp:sp>
    <dsp:sp modelId="{613885A3-B657-407A-9513-75FC54A85243}">
      <dsp:nvSpPr>
        <dsp:cNvPr id="0" name=""/>
        <dsp:cNvSpPr/>
      </dsp:nvSpPr>
      <dsp:spPr>
        <a:xfrm>
          <a:off x="6383621" y="3370712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CD56+</a:t>
          </a:r>
          <a:endParaRPr lang="en-CA" sz="2400" kern="1200" dirty="0"/>
        </a:p>
      </dsp:txBody>
      <dsp:txXfrm>
        <a:off x="6383621" y="3370712"/>
        <a:ext cx="1649517" cy="563005"/>
      </dsp:txXfrm>
    </dsp:sp>
    <dsp:sp modelId="{C7D50600-0657-4C45-B7A6-D1E797EBDD91}">
      <dsp:nvSpPr>
        <dsp:cNvPr id="0" name=""/>
        <dsp:cNvSpPr/>
      </dsp:nvSpPr>
      <dsp:spPr>
        <a:xfrm>
          <a:off x="6392165" y="4608081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CD56-</a:t>
          </a:r>
          <a:endParaRPr lang="en-CA" sz="2400" kern="1200" dirty="0"/>
        </a:p>
      </dsp:txBody>
      <dsp:txXfrm>
        <a:off x="6392165" y="4608081"/>
        <a:ext cx="1649517" cy="563005"/>
      </dsp:txXfrm>
    </dsp:sp>
    <dsp:sp modelId="{1190CAC5-071E-4E1B-8B60-3737BC06798F}">
      <dsp:nvSpPr>
        <dsp:cNvPr id="0" name=""/>
        <dsp:cNvSpPr/>
      </dsp:nvSpPr>
      <dsp:spPr>
        <a:xfrm>
          <a:off x="7984246" y="2596396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CD8a-</a:t>
          </a:r>
          <a:endParaRPr lang="en-CA" sz="2400" kern="1200" dirty="0"/>
        </a:p>
      </dsp:txBody>
      <dsp:txXfrm>
        <a:off x="7984246" y="2596396"/>
        <a:ext cx="1649517" cy="563005"/>
      </dsp:txXfrm>
    </dsp:sp>
    <dsp:sp modelId="{5C48A4D3-2909-4B34-BEA7-CE2F93F07F78}">
      <dsp:nvSpPr>
        <dsp:cNvPr id="0" name=""/>
        <dsp:cNvSpPr/>
      </dsp:nvSpPr>
      <dsp:spPr>
        <a:xfrm>
          <a:off x="8397203" y="3368593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CD56+</a:t>
          </a:r>
          <a:endParaRPr lang="en-CA" sz="2400" kern="1200" dirty="0"/>
        </a:p>
      </dsp:txBody>
      <dsp:txXfrm>
        <a:off x="8397203" y="3368593"/>
        <a:ext cx="1649517" cy="563005"/>
      </dsp:txXfrm>
    </dsp:sp>
    <dsp:sp modelId="{5237866C-C303-4076-BFAD-4F0AAC1BBC6D}">
      <dsp:nvSpPr>
        <dsp:cNvPr id="0" name=""/>
        <dsp:cNvSpPr/>
      </dsp:nvSpPr>
      <dsp:spPr>
        <a:xfrm>
          <a:off x="8397203" y="4608081"/>
          <a:ext cx="1649517" cy="5630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CD56-</a:t>
          </a:r>
          <a:endParaRPr lang="en-CA" sz="2400" kern="1200" dirty="0"/>
        </a:p>
      </dsp:txBody>
      <dsp:txXfrm>
        <a:off x="8397203" y="4608081"/>
        <a:ext cx="1649517" cy="563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EF82C-C00E-4A99-AFD8-70FFF55F1BD3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BF5BF-5ABF-4D77-BDF6-6F0D0B16E2C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2166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73064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BBF5BF-5ABF-4D77-BDF6-6F0D0B16E2C4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63662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BBF5BF-5ABF-4D77-BDF6-6F0D0B16E2C4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39637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BBF5BF-5ABF-4D77-BDF6-6F0D0B16E2C4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1400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BBF5BF-5ABF-4D77-BDF6-6F0D0B16E2C4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25802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2155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76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1506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9836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1558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8965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8860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9688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BF5BF-5ABF-4D77-BDF6-6F0D0B16E2C4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4638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6E244-D948-4DF0-A102-B99971A9E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681A3D-FD36-4367-AEB8-8C6225C62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98898-38BD-4145-8485-C37E0FDBF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938DA-489B-468A-801C-32B673B18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A92E9-DD5C-4843-B933-E109ED8F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7047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209B-C72E-469C-BC1C-5159ECF9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891EC5-95E0-4BE0-A538-46266EAEF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DE159-F9BE-42D3-94AB-96A0026D6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2E864-4E32-4AA0-AFF8-2FDCF2A1E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F3F94-E034-4106-A976-249A78598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0912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94D2B1-DF62-41BA-993F-7282A5E59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9EFF87-2AE8-4BA4-9757-9042E1AB6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FD3B9-037C-423C-9997-2F8FB317C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EEED7-8017-498C-AAC4-E8F89DE4B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CCFE3-11C8-4CA0-BD2D-A419E780B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497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BD2A5-161F-4FD2-A931-349E916A4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621AE-F71B-4A36-A06C-6083507B0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1F5A3-91D3-403A-BFB8-6AD98A694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E050B-521A-4FAD-93E1-DD872DB9C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57D4D-1A0D-4D87-A27B-67F04728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7662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56D02-F03C-4037-B27C-33C61DF4B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EFC16-4316-4AE4-927B-D55F9DCE6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1B2AA-0030-487A-9528-7EAC1B1B3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B11E4-FC55-43F9-8ED0-D55E9A308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DD47-890A-4D03-BAFF-4570806E1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8227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90EB-BF8D-4726-BF81-8C767DB7F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F8E66-EC8C-4090-8791-B4DCC249E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E29C7-D697-401D-9328-71F1454A8E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91288D-584B-417F-B086-339239AB1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336E7-D4A1-48BB-AD5C-E2DF9168F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BCFFE-742A-480A-97A8-2C051C0BD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053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2512F-91FD-4671-A77B-0697ED36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889CF-C2E2-47EE-A921-B07B5E250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0662C-8A72-44E0-869B-75A520F7D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DBDEE-3588-461A-99C6-7055C082AF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3C92C1-6929-4565-B588-AB535C934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942F9E-5A4F-4723-BBC9-A027B8129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831033-27CE-4EBC-8A0B-B08DEC661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AEFDF8-1D24-4349-91A8-E4DC11722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917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690FC-880B-4737-A7DB-0701E1CE7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CFBC82-4A24-421F-8BE0-26F0DC83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7AF334-AFAD-4F82-9EA9-E53C0F7D9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6BB04-9220-43F2-BC7E-C7E9FAF9D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960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908EE7-D349-491F-8208-0E3852BEA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ECA480-FB55-4FA5-8C83-C138EB3F2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BB0D6-1359-48D2-9883-A351AD790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2543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ED14C-E1F1-4A13-A33E-C48CF13F0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45481-FAC9-46B1-B37C-5D0549164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4DB324-D0AF-4BD9-A6C3-A600B10B1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1FF23-8C5E-4E16-8BC9-B3392F28B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742FA-A848-4BDD-B6C6-FDA3ABF64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86C45F-8656-4FF3-A4A2-E3A9AA054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5248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08F7-9FAE-4BBC-84D7-1C1646659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FA4E4F-08AD-4461-AB9A-F46C41E9AC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48CF3D-FEE7-489A-B359-55F404283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7BFFD-20E1-4F2C-96A5-7AA1521DD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504F6-22F6-417C-86C1-DB80B2BB8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F4C40-D66D-424C-98E2-046702BC9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67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E69D3F-817E-4659-AD44-6A309CB5D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5A36EA-8EB9-472C-9F57-96F902ADE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9E9F3-97B0-4188-9620-36153ED24F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567EB-82BD-486E-B42F-C0AAD9B06432}" type="datetimeFigureOut">
              <a:rPr lang="en-CA" smtClean="0"/>
              <a:t>29/07/2020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B3F98-5360-4483-91E2-9637FAF84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5EBB8-2321-4E46-ABC8-2ADE673B05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25A89-3D6D-4EA9-A5DE-D66392B587D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8660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tiff"/><Relationship Id="rId11" Type="http://schemas.openxmlformats.org/officeDocument/2006/relationships/image" Target="../media/image19.tiff"/><Relationship Id="rId5" Type="http://schemas.openxmlformats.org/officeDocument/2006/relationships/image" Target="../media/image13.tiff"/><Relationship Id="rId10" Type="http://schemas.openxmlformats.org/officeDocument/2006/relationships/image" Target="../media/image18.tiff"/><Relationship Id="rId4" Type="http://schemas.openxmlformats.org/officeDocument/2006/relationships/image" Target="../media/image12.tiff"/><Relationship Id="rId9" Type="http://schemas.openxmlformats.org/officeDocument/2006/relationships/image" Target="../media/image1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527608-E30C-4C76-98BC-31E6CC539F1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4592" y="947973"/>
            <a:ext cx="11362816" cy="3884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798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cell-subset selection for hypothesis-agnostic investigation PBMCs on </a:t>
            </a:r>
            <a:r>
              <a:rPr lang="en-US" i="1" dirty="0"/>
              <a:t>cytotoxic panel</a:t>
            </a:r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1290656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69A8867C-B384-4645-908F-2E64DF2710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5402" y="381000"/>
            <a:ext cx="10033233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347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E1EE4F3E-02D6-4837-9FF8-E48B566058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117" y="269147"/>
            <a:ext cx="5055765" cy="631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07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E79145F-23C3-430A-8CD8-E16DFE4A5F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465"/>
            <a:ext cx="12192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85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1367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Final results:</a:t>
            </a:r>
            <a:endParaRPr kumimoji="0" lang="en-CA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80FD39-2F0A-45EB-94A1-B859A5884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4315" y="161725"/>
            <a:ext cx="5566657" cy="27604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2E1E09-86F8-4A27-ADFB-987B81E22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1416" y="2981262"/>
            <a:ext cx="8939556" cy="361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811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3713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Expression pattern of “type” markers:</a:t>
            </a:r>
            <a:endParaRPr lang="en-CA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37E549-FD29-424A-923B-0FE6527754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55805" y="2098012"/>
            <a:ext cx="6178379" cy="341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25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5670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Dimensionality reduction visualization of 50 meta-clusters:</a:t>
            </a:r>
            <a:endParaRPr lang="en-CA" i="1" dirty="0"/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21017DDC-9E46-4524-83D6-7D21D1F354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4890" y="738015"/>
            <a:ext cx="11765265" cy="506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276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2462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Preliminary results (DA):</a:t>
            </a:r>
            <a:endParaRPr lang="en-CA" i="1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D94D8DD-61DA-4617-9F14-C8C1F06553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87" y="822121"/>
            <a:ext cx="10569319" cy="538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046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2438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Preliminary results (DS):</a:t>
            </a:r>
            <a:endParaRPr lang="en-CA" i="1" dirty="0"/>
          </a:p>
        </p:txBody>
      </p:sp>
      <p:pic>
        <p:nvPicPr>
          <p:cNvPr id="6" name="Picture 5" descr="A picture containing water, standing, large, table&#10;&#10;Description automatically generated">
            <a:extLst>
              <a:ext uri="{FF2B5EF4-FFF2-40B4-BE49-F238E27FC236}">
                <a16:creationId xmlns:a16="http://schemas.microsoft.com/office/drawing/2014/main" id="{FEE7041D-B38C-400E-990F-205272FD8C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8208" y="113069"/>
            <a:ext cx="6744749" cy="663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20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296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Heatmap of 50 meta-clusters:</a:t>
            </a:r>
            <a:endParaRPr lang="en-CA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E7636D-F611-444C-87E1-51D46F7A17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4086624" y="-2370090"/>
            <a:ext cx="4018752" cy="115981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9C1E38-6211-4AF4-A1B3-52B85131F75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79174" y="217441"/>
            <a:ext cx="815916" cy="10931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38F082C-9611-4D9F-8387-3A03BBF445F8}"/>
              </a:ext>
            </a:extLst>
          </p:cNvPr>
          <p:cNvSpPr txBox="1"/>
          <p:nvPr/>
        </p:nvSpPr>
        <p:spPr>
          <a:xfrm rot="5400000">
            <a:off x="206968" y="5432028"/>
            <a:ext cx="9845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 Narrow" panose="020B0606020202030204" pitchFamily="34" charset="0"/>
              </a:rPr>
              <a:t>Prop%  (cluster ID)</a:t>
            </a:r>
          </a:p>
        </p:txBody>
      </p:sp>
    </p:spTree>
    <p:extLst>
      <p:ext uri="{BB962C8B-B14F-4D97-AF65-F5344CB8AC3E}">
        <p14:creationId xmlns:p14="http://schemas.microsoft.com/office/powerpoint/2010/main" val="781475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24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Centered log-ratio (CLR):</a:t>
            </a:r>
            <a:endParaRPr lang="en-CA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C45E1B-833C-4D7D-9645-2830EABA0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8586" y="3579236"/>
            <a:ext cx="7201870" cy="22901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9DE40D-8AF4-4E29-B95D-9174459434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8586" y="1198861"/>
            <a:ext cx="7201870" cy="22901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615078-B760-4751-AF7B-8C489E44709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94670" y="1012205"/>
            <a:ext cx="1275457" cy="483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91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3596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Pseudobulk</a:t>
            </a:r>
            <a:r>
              <a:rPr lang="en-US" dirty="0"/>
              <a:t>-level MDS plot(</a:t>
            </a:r>
            <a:r>
              <a:rPr lang="en-US" dirty="0" err="1"/>
              <a:t>pbMDS</a:t>
            </a:r>
            <a:r>
              <a:rPr lang="en-US" dirty="0"/>
              <a:t>):</a:t>
            </a:r>
            <a:endParaRPr lang="en-CA" i="1" dirty="0"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601AA0C5-ED84-4CE5-9580-810F011B14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6759" y="633370"/>
            <a:ext cx="7558481" cy="611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031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304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Expression pattern of markers:</a:t>
            </a:r>
            <a:endParaRPr lang="en-CA" i="1" dirty="0"/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1ACE386-18AD-450E-ACE8-904AB2FCF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82" y="689966"/>
            <a:ext cx="2721942" cy="5443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C5D6D7-C93A-49A2-B618-6C75AE0F7F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35677" y="3430507"/>
            <a:ext cx="1081337" cy="2703342"/>
          </a:xfrm>
          <a:prstGeom prst="rect">
            <a:avLst/>
          </a:prstGeom>
        </p:spPr>
      </p:pic>
      <p:pic>
        <p:nvPicPr>
          <p:cNvPr id="9" name="Picture 8" descr="A picture containing parked, large, plane, light&#10;&#10;Description automatically generated">
            <a:extLst>
              <a:ext uri="{FF2B5EF4-FFF2-40B4-BE49-F238E27FC236}">
                <a16:creationId xmlns:a16="http://schemas.microsoft.com/office/drawing/2014/main" id="{9BCB353B-2F41-458F-B0C0-DA9BBE15C5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36038" y="3430507"/>
            <a:ext cx="1081337" cy="2703342"/>
          </a:xfrm>
          <a:prstGeom prst="rect">
            <a:avLst/>
          </a:prstGeom>
        </p:spPr>
      </p:pic>
      <p:pic>
        <p:nvPicPr>
          <p:cNvPr id="11" name="Picture 10" descr="A picture containing light, sitting, store, large&#10;&#10;Description automatically generated">
            <a:extLst>
              <a:ext uri="{FF2B5EF4-FFF2-40B4-BE49-F238E27FC236}">
                <a16:creationId xmlns:a16="http://schemas.microsoft.com/office/drawing/2014/main" id="{EA14D6FF-B264-4A00-86AD-9D6C9E06AF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36399" y="3430508"/>
            <a:ext cx="1081337" cy="2703342"/>
          </a:xfrm>
          <a:prstGeom prst="rect">
            <a:avLst/>
          </a:prstGeom>
        </p:spPr>
      </p:pic>
      <p:pic>
        <p:nvPicPr>
          <p:cNvPr id="13" name="Picture 12" descr="A picture containing light, large, computer, filled&#10;&#10;Description automatically generated">
            <a:extLst>
              <a:ext uri="{FF2B5EF4-FFF2-40B4-BE49-F238E27FC236}">
                <a16:creationId xmlns:a16="http://schemas.microsoft.com/office/drawing/2014/main" id="{C799F5F7-CF70-4683-A91F-CB9CAEA9E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15108" y="3430507"/>
            <a:ext cx="1081337" cy="2703342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2B9F6E4F-FD16-4C4A-8F7F-9DA15A43F2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35677" y="708565"/>
            <a:ext cx="1081337" cy="2703342"/>
          </a:xfrm>
          <a:prstGeom prst="rect">
            <a:avLst/>
          </a:prstGeom>
        </p:spPr>
      </p:pic>
      <p:pic>
        <p:nvPicPr>
          <p:cNvPr id="17" name="Picture 16" descr="A picture containing light, large, orange, parked&#10;&#10;Description automatically generated">
            <a:extLst>
              <a:ext uri="{FF2B5EF4-FFF2-40B4-BE49-F238E27FC236}">
                <a16:creationId xmlns:a16="http://schemas.microsoft.com/office/drawing/2014/main" id="{9D4722C4-53B0-4B73-B6A4-E6EED94E89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36037" y="673574"/>
            <a:ext cx="1081337" cy="2703342"/>
          </a:xfrm>
          <a:prstGeom prst="rect">
            <a:avLst/>
          </a:prstGeom>
        </p:spPr>
      </p:pic>
      <p:pic>
        <p:nvPicPr>
          <p:cNvPr id="19" name="Picture 18" descr="A picture containing light, covered, traffic, large&#10;&#10;Description automatically generated">
            <a:extLst>
              <a:ext uri="{FF2B5EF4-FFF2-40B4-BE49-F238E27FC236}">
                <a16:creationId xmlns:a16="http://schemas.microsoft.com/office/drawing/2014/main" id="{3AE09DC7-76B4-471C-A643-3A64830FC3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36400" y="708565"/>
            <a:ext cx="1081337" cy="2703342"/>
          </a:xfrm>
          <a:prstGeom prst="rect">
            <a:avLst/>
          </a:prstGeom>
        </p:spPr>
      </p:pic>
      <p:pic>
        <p:nvPicPr>
          <p:cNvPr id="21" name="Picture 20" descr="A picture containing light, large, parked, plane&#10;&#10;Description automatically generated">
            <a:extLst>
              <a:ext uri="{FF2B5EF4-FFF2-40B4-BE49-F238E27FC236}">
                <a16:creationId xmlns:a16="http://schemas.microsoft.com/office/drawing/2014/main" id="{A26B47FA-DB2C-4289-833D-C4B23CF2B03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27097" y="689965"/>
            <a:ext cx="1081337" cy="270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25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6E36C5A-A530-4571-B3E8-8FE9484906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5749123"/>
              </p:ext>
            </p:extLst>
          </p:nvPr>
        </p:nvGraphicFramePr>
        <p:xfrm>
          <a:off x="1072637" y="171419"/>
          <a:ext cx="10046726" cy="5755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CE7A01D-76CD-4132-8948-1CCCC592AC3C}"/>
              </a:ext>
            </a:extLst>
          </p:cNvPr>
          <p:cNvSpPr txBox="1"/>
          <p:nvPr/>
        </p:nvSpPr>
        <p:spPr>
          <a:xfrm>
            <a:off x="414592" y="264038"/>
            <a:ext cx="3057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meta-cluster merging strategy:</a:t>
            </a:r>
            <a:endParaRPr lang="en-CA" i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C687B12-5779-4902-9DAB-9B0D6CC09EFF}"/>
              </a:ext>
            </a:extLst>
          </p:cNvPr>
          <p:cNvGrpSpPr/>
          <p:nvPr/>
        </p:nvGrpSpPr>
        <p:grpSpPr>
          <a:xfrm>
            <a:off x="9381284" y="574646"/>
            <a:ext cx="602976" cy="369332"/>
            <a:chOff x="9998430" y="3831835"/>
            <a:chExt cx="1288333" cy="64416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B5452FC-59D1-4781-ABEB-96AA7E991574}"/>
                </a:ext>
              </a:extLst>
            </p:cNvPr>
            <p:cNvSpPr/>
            <p:nvPr/>
          </p:nvSpPr>
          <p:spPr>
            <a:xfrm>
              <a:off x="9998430" y="3831835"/>
              <a:ext cx="1288333" cy="644166"/>
            </a:xfrm>
            <a:prstGeom prst="rect">
              <a:avLst/>
            </a:prstGeom>
            <a:ln w="38100"/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BDADAC-E56D-43A1-A933-FBB52CF23524}"/>
                </a:ext>
              </a:extLst>
            </p:cNvPr>
            <p:cNvSpPr txBox="1"/>
            <p:nvPr/>
          </p:nvSpPr>
          <p:spPr>
            <a:xfrm>
              <a:off x="9998430" y="3831835"/>
              <a:ext cx="1288333" cy="6441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CA" sz="2600" b="1" kern="12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9C9D97B-9272-4EB2-8C90-8B3CEB59AC8F}"/>
              </a:ext>
            </a:extLst>
          </p:cNvPr>
          <p:cNvGrpSpPr/>
          <p:nvPr/>
        </p:nvGrpSpPr>
        <p:grpSpPr>
          <a:xfrm>
            <a:off x="9372006" y="1017991"/>
            <a:ext cx="602975" cy="369331"/>
            <a:chOff x="5321780" y="4746552"/>
            <a:chExt cx="986051" cy="45951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0666709-A203-4D1E-BB90-2B0D79D75F98}"/>
                </a:ext>
              </a:extLst>
            </p:cNvPr>
            <p:cNvSpPr/>
            <p:nvPr/>
          </p:nvSpPr>
          <p:spPr>
            <a:xfrm>
              <a:off x="5321780" y="4746552"/>
              <a:ext cx="986051" cy="4595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1F83229-6870-49E6-9AB8-8A0809260C0C}"/>
                </a:ext>
              </a:extLst>
            </p:cNvPr>
            <p:cNvSpPr txBox="1"/>
            <p:nvPr/>
          </p:nvSpPr>
          <p:spPr>
            <a:xfrm>
              <a:off x="5321780" y="4746552"/>
              <a:ext cx="986051" cy="45951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CA" sz="2600" kern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DB00493-FCB6-46BA-88EF-D3F2A5FC6302}"/>
              </a:ext>
            </a:extLst>
          </p:cNvPr>
          <p:cNvSpPr txBox="1"/>
          <p:nvPr/>
        </p:nvSpPr>
        <p:spPr>
          <a:xfrm>
            <a:off x="9969969" y="602492"/>
            <a:ext cx="17169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final clusters</a:t>
            </a:r>
          </a:p>
          <a:p>
            <a:endParaRPr lang="en-US" sz="1600" dirty="0"/>
          </a:p>
          <a:p>
            <a:r>
              <a:rPr lang="en-US" sz="1600" dirty="0"/>
              <a:t>undefined clusters</a:t>
            </a:r>
            <a:endParaRPr lang="en-CA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0459A2-A737-4327-9749-46C538395C90}"/>
              </a:ext>
            </a:extLst>
          </p:cNvPr>
          <p:cNvSpPr txBox="1"/>
          <p:nvPr/>
        </p:nvSpPr>
        <p:spPr>
          <a:xfrm>
            <a:off x="8930992" y="1590768"/>
            <a:ext cx="1279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 Narrow" panose="020B0606020202030204" pitchFamily="34" charset="0"/>
              </a:rPr>
              <a:t>PMID: 11454057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F5ED4A-A3DD-4155-AEC8-5A1F86183C0C}"/>
              </a:ext>
            </a:extLst>
          </p:cNvPr>
          <p:cNvSpPr txBox="1"/>
          <p:nvPr/>
        </p:nvSpPr>
        <p:spPr>
          <a:xfrm>
            <a:off x="5456017" y="3386124"/>
            <a:ext cx="1279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 Narrow" panose="020B0606020202030204" pitchFamily="34" charset="0"/>
              </a:rPr>
              <a:t>PMID: 20829113</a:t>
            </a:r>
            <a:endParaRPr lang="en-CA" sz="1400" dirty="0">
              <a:latin typeface="Arial Narrow" panose="020B0606020202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39E5A1-4EFB-499C-80D2-1AF711E4F786}"/>
              </a:ext>
            </a:extLst>
          </p:cNvPr>
          <p:cNvSpPr txBox="1"/>
          <p:nvPr/>
        </p:nvSpPr>
        <p:spPr>
          <a:xfrm>
            <a:off x="2577483" y="1583862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 Narrow" panose="020B0606020202030204" pitchFamily="34" charset="0"/>
              </a:rPr>
              <a:t>PMID: 32271902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6BCA1B-95BC-47F9-BC6E-626D75D0D7A0}"/>
              </a:ext>
            </a:extLst>
          </p:cNvPr>
          <p:cNvSpPr txBox="1"/>
          <p:nvPr/>
        </p:nvSpPr>
        <p:spPr>
          <a:xfrm>
            <a:off x="1072637" y="3416901"/>
            <a:ext cx="338554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47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782412-9D81-4F24-8991-FBD4164864F0}"/>
              </a:ext>
            </a:extLst>
          </p:cNvPr>
          <p:cNvSpPr txBox="1"/>
          <p:nvPr/>
        </p:nvSpPr>
        <p:spPr>
          <a:xfrm>
            <a:off x="3471712" y="4311152"/>
            <a:ext cx="984565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41,43, 44, 48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C1574E-43FD-430C-85B0-5AA08DD0A996}"/>
              </a:ext>
            </a:extLst>
          </p:cNvPr>
          <p:cNvSpPr txBox="1"/>
          <p:nvPr/>
        </p:nvSpPr>
        <p:spPr>
          <a:xfrm>
            <a:off x="7465446" y="5418610"/>
            <a:ext cx="1311578" cy="400110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3,4,5,11,13,16,17,</a:t>
            </a:r>
          </a:p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19,21,22,23,24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DCD2CB-A0E1-44A8-82F0-ED04E0CAAAD9}"/>
              </a:ext>
            </a:extLst>
          </p:cNvPr>
          <p:cNvSpPr txBox="1"/>
          <p:nvPr/>
        </p:nvSpPr>
        <p:spPr>
          <a:xfrm>
            <a:off x="7465446" y="4148507"/>
            <a:ext cx="1303506" cy="553998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1,10,15,20,25,</a:t>
            </a:r>
          </a:p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26,27,28,29,30,</a:t>
            </a:r>
          </a:p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32,34,39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D44C35-E8F3-4957-853D-80C5C709DB3E}"/>
              </a:ext>
            </a:extLst>
          </p:cNvPr>
          <p:cNvSpPr txBox="1"/>
          <p:nvPr/>
        </p:nvSpPr>
        <p:spPr>
          <a:xfrm>
            <a:off x="9455493" y="4148507"/>
            <a:ext cx="1037463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8,14,31,35,36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B662FF-5911-4A2E-B683-1BE20746D5C4}"/>
              </a:ext>
            </a:extLst>
          </p:cNvPr>
          <p:cNvSpPr txBox="1"/>
          <p:nvPr/>
        </p:nvSpPr>
        <p:spPr>
          <a:xfrm>
            <a:off x="9532437" y="5418610"/>
            <a:ext cx="960519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6,7,12,18,33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6B7CE0-0D75-4DE1-ABF0-3866B1BCEBB3}"/>
              </a:ext>
            </a:extLst>
          </p:cNvPr>
          <p:cNvSpPr txBox="1"/>
          <p:nvPr/>
        </p:nvSpPr>
        <p:spPr>
          <a:xfrm>
            <a:off x="5456017" y="4313035"/>
            <a:ext cx="338554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49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94A202-41EE-468E-90C3-A2583C07C498}"/>
              </a:ext>
            </a:extLst>
          </p:cNvPr>
          <p:cNvSpPr txBox="1"/>
          <p:nvPr/>
        </p:nvSpPr>
        <p:spPr>
          <a:xfrm>
            <a:off x="3471711" y="5418611"/>
            <a:ext cx="1037463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2,37,38,40,42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421627-3E59-43DA-99B1-11ABBB9D6DD9}"/>
              </a:ext>
            </a:extLst>
          </p:cNvPr>
          <p:cNvSpPr txBox="1"/>
          <p:nvPr/>
        </p:nvSpPr>
        <p:spPr>
          <a:xfrm>
            <a:off x="5483825" y="5418611"/>
            <a:ext cx="843501" cy="246221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9,45,46,50</a:t>
            </a:r>
            <a:endParaRPr lang="en-CA" sz="1000" dirty="0">
              <a:solidFill>
                <a:schemeClr val="accent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739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141</Words>
  <Application>Microsoft Office PowerPoint</Application>
  <PresentationFormat>Widescreen</PresentationFormat>
  <Paragraphs>60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Narrow</vt:lpstr>
      <vt:lpstr>Arial Rounded MT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Vivek Verma</dc:creator>
  <cp:lastModifiedBy>Vivek Verma</cp:lastModifiedBy>
  <cp:revision>44</cp:revision>
  <dcterms:created xsi:type="dcterms:W3CDTF">2020-07-22T14:54:22Z</dcterms:created>
  <dcterms:modified xsi:type="dcterms:W3CDTF">2020-07-29T17:50:42Z</dcterms:modified>
</cp:coreProperties>
</file>

<file path=docProps/thumbnail.jpeg>
</file>